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2"/>
  </p:notesMasterIdLst>
  <p:handoutMasterIdLst>
    <p:handoutMasterId r:id="rId33"/>
  </p:handoutMasterIdLst>
  <p:sldIdLst>
    <p:sldId id="257" r:id="rId5"/>
    <p:sldId id="277" r:id="rId6"/>
    <p:sldId id="279" r:id="rId7"/>
    <p:sldId id="266" r:id="rId8"/>
    <p:sldId id="278"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Lst>
  <p:sldSz cx="9906000" cy="6858000" type="A4"/>
  <p:notesSz cx="6858000" cy="9144000"/>
  <p:defaultTextStyle>
    <a:defPPr>
      <a:defRPr lang="en-US"/>
    </a:defPPr>
    <a:lvl1pPr marL="0" algn="l" defTabSz="472817" rtl="0" eaLnBrk="1" latinLnBrk="0" hangingPunct="1">
      <a:defRPr sz="1900" kern="1200">
        <a:solidFill>
          <a:schemeClr val="tx1"/>
        </a:solidFill>
        <a:latin typeface="+mn-lt"/>
        <a:ea typeface="+mn-ea"/>
        <a:cs typeface="+mn-cs"/>
      </a:defRPr>
    </a:lvl1pPr>
    <a:lvl2pPr marL="472817" algn="l" defTabSz="472817" rtl="0" eaLnBrk="1" latinLnBrk="0" hangingPunct="1">
      <a:defRPr sz="1900" kern="1200">
        <a:solidFill>
          <a:schemeClr val="tx1"/>
        </a:solidFill>
        <a:latin typeface="+mn-lt"/>
        <a:ea typeface="+mn-ea"/>
        <a:cs typeface="+mn-cs"/>
      </a:defRPr>
    </a:lvl2pPr>
    <a:lvl3pPr marL="945632" algn="l" defTabSz="472817" rtl="0" eaLnBrk="1" latinLnBrk="0" hangingPunct="1">
      <a:defRPr sz="1900" kern="1200">
        <a:solidFill>
          <a:schemeClr val="tx1"/>
        </a:solidFill>
        <a:latin typeface="+mn-lt"/>
        <a:ea typeface="+mn-ea"/>
        <a:cs typeface="+mn-cs"/>
      </a:defRPr>
    </a:lvl3pPr>
    <a:lvl4pPr marL="1418449" algn="l" defTabSz="472817" rtl="0" eaLnBrk="1" latinLnBrk="0" hangingPunct="1">
      <a:defRPr sz="1900" kern="1200">
        <a:solidFill>
          <a:schemeClr val="tx1"/>
        </a:solidFill>
        <a:latin typeface="+mn-lt"/>
        <a:ea typeface="+mn-ea"/>
        <a:cs typeface="+mn-cs"/>
      </a:defRPr>
    </a:lvl4pPr>
    <a:lvl5pPr marL="1891265" algn="l" defTabSz="472817" rtl="0" eaLnBrk="1" latinLnBrk="0" hangingPunct="1">
      <a:defRPr sz="1900" kern="1200">
        <a:solidFill>
          <a:schemeClr val="tx1"/>
        </a:solidFill>
        <a:latin typeface="+mn-lt"/>
        <a:ea typeface="+mn-ea"/>
        <a:cs typeface="+mn-cs"/>
      </a:defRPr>
    </a:lvl5pPr>
    <a:lvl6pPr marL="2364081" algn="l" defTabSz="472817" rtl="0" eaLnBrk="1" latinLnBrk="0" hangingPunct="1">
      <a:defRPr sz="1900" kern="1200">
        <a:solidFill>
          <a:schemeClr val="tx1"/>
        </a:solidFill>
        <a:latin typeface="+mn-lt"/>
        <a:ea typeface="+mn-ea"/>
        <a:cs typeface="+mn-cs"/>
      </a:defRPr>
    </a:lvl6pPr>
    <a:lvl7pPr marL="2836897" algn="l" defTabSz="472817" rtl="0" eaLnBrk="1" latinLnBrk="0" hangingPunct="1">
      <a:defRPr sz="1900" kern="1200">
        <a:solidFill>
          <a:schemeClr val="tx1"/>
        </a:solidFill>
        <a:latin typeface="+mn-lt"/>
        <a:ea typeface="+mn-ea"/>
        <a:cs typeface="+mn-cs"/>
      </a:defRPr>
    </a:lvl7pPr>
    <a:lvl8pPr marL="3309713" algn="l" defTabSz="472817" rtl="0" eaLnBrk="1" latinLnBrk="0" hangingPunct="1">
      <a:defRPr sz="1900" kern="1200">
        <a:solidFill>
          <a:schemeClr val="tx1"/>
        </a:solidFill>
        <a:latin typeface="+mn-lt"/>
        <a:ea typeface="+mn-ea"/>
        <a:cs typeface="+mn-cs"/>
      </a:defRPr>
    </a:lvl8pPr>
    <a:lvl9pPr marL="3782529" algn="l" defTabSz="47281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 userDrawn="1">
          <p15:clr>
            <a:srgbClr val="A4A3A4"/>
          </p15:clr>
        </p15:guide>
        <p15:guide id="2" orient="horz" pos="4042" userDrawn="1">
          <p15:clr>
            <a:srgbClr val="A4A3A4"/>
          </p15:clr>
        </p15:guide>
        <p15:guide id="3" pos="5955" userDrawn="1">
          <p15:clr>
            <a:srgbClr val="A4A3A4"/>
          </p15:clr>
        </p15:guide>
        <p15:guide id="4" pos="28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E8412C"/>
    <a:srgbClr val="17ACE3"/>
    <a:srgbClr val="0076B9"/>
    <a:srgbClr val="00B1EB"/>
    <a:srgbClr val="F6A140"/>
    <a:srgbClr val="95C23D"/>
    <a:srgbClr val="23AE84"/>
    <a:srgbClr val="0075BC"/>
    <a:srgbClr val="27291B"/>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9BB05E-CFA0-4542-815F-A1418269D337}" v="102" dt="2021-08-17T06:24:09.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045"/>
    <p:restoredTop sz="94823" autoAdjust="0"/>
  </p:normalViewPr>
  <p:slideViewPr>
    <p:cSldViewPr snapToGrid="0" snapToObjects="1">
      <p:cViewPr varScale="1">
        <p:scale>
          <a:sx n="136" d="100"/>
          <a:sy n="136" d="100"/>
        </p:scale>
        <p:origin x="840" y="82"/>
      </p:cViewPr>
      <p:guideLst>
        <p:guide orient="horz" pos="278"/>
        <p:guide orient="horz" pos="4042"/>
        <p:guide pos="5955"/>
        <p:guide pos="285"/>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74" d="100"/>
          <a:sy n="74" d="100"/>
        </p:scale>
        <p:origin x="210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AE19FF-44CF-4639-9874-EAD7BA77D1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a:extLst>
              <a:ext uri="{FF2B5EF4-FFF2-40B4-BE49-F238E27FC236}">
                <a16:creationId xmlns:a16="http://schemas.microsoft.com/office/drawing/2014/main" id="{503614F3-F625-426A-98EC-56A58E13D1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9FD07B-A47E-45F7-AAD9-D3D2A1321D79}" type="datetimeFigureOut">
              <a:rPr lang="en-PH" smtClean="0"/>
              <a:t>10/09/2021</a:t>
            </a:fld>
            <a:endParaRPr lang="en-PH"/>
          </a:p>
        </p:txBody>
      </p:sp>
      <p:sp>
        <p:nvSpPr>
          <p:cNvPr id="4" name="Footer Placeholder 3">
            <a:extLst>
              <a:ext uri="{FF2B5EF4-FFF2-40B4-BE49-F238E27FC236}">
                <a16:creationId xmlns:a16="http://schemas.microsoft.com/office/drawing/2014/main" id="{4D3C926A-C9C3-4930-A7F9-613DE0ACC2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5" name="Slide Number Placeholder 4">
            <a:extLst>
              <a:ext uri="{FF2B5EF4-FFF2-40B4-BE49-F238E27FC236}">
                <a16:creationId xmlns:a16="http://schemas.microsoft.com/office/drawing/2014/main" id="{2CAAA1DA-621E-4BFF-8BBB-604DCDA81A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0F1D69-2FF4-427F-9338-3A0CD69D8CBA}" type="slidenum">
              <a:rPr lang="en-PH" smtClean="0"/>
              <a:t>‹#›</a:t>
            </a:fld>
            <a:endParaRPr lang="en-PH"/>
          </a:p>
        </p:txBody>
      </p:sp>
    </p:spTree>
    <p:extLst>
      <p:ext uri="{BB962C8B-B14F-4D97-AF65-F5344CB8AC3E}">
        <p14:creationId xmlns:p14="http://schemas.microsoft.com/office/powerpoint/2010/main" val="3375171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A9EEFB-DB24-2043-81F5-0B99351E7664}" type="datetimeFigureOut">
              <a:rPr lang="en-US" smtClean="0"/>
              <a:t>9/10/2021</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68564D-1680-F44A-B952-F9618B31C3B9}" type="slidenum">
              <a:rPr lang="en-US" smtClean="0"/>
              <a:t>‹#›</a:t>
            </a:fld>
            <a:endParaRPr lang="en-US"/>
          </a:p>
        </p:txBody>
      </p:sp>
    </p:spTree>
    <p:extLst>
      <p:ext uri="{BB962C8B-B14F-4D97-AF65-F5344CB8AC3E}">
        <p14:creationId xmlns:p14="http://schemas.microsoft.com/office/powerpoint/2010/main" val="970953970"/>
      </p:ext>
    </p:extLst>
  </p:cSld>
  <p:clrMap bg1="lt1" tx1="dk1" bg2="lt2" tx2="dk2" accent1="accent1" accent2="accent2" accent3="accent3" accent4="accent4" accent5="accent5" accent6="accent6" hlink="hlink" folHlink="folHlink"/>
  <p:notesStyle>
    <a:lvl1pPr marL="0" algn="l" defTabSz="472817" rtl="0" eaLnBrk="1" latinLnBrk="0" hangingPunct="1">
      <a:defRPr sz="1235" kern="1200">
        <a:solidFill>
          <a:schemeClr val="tx1"/>
        </a:solidFill>
        <a:latin typeface="+mn-lt"/>
        <a:ea typeface="+mn-ea"/>
        <a:cs typeface="+mn-cs"/>
      </a:defRPr>
    </a:lvl1pPr>
    <a:lvl2pPr marL="472817" algn="l" defTabSz="472817" rtl="0" eaLnBrk="1" latinLnBrk="0" hangingPunct="1">
      <a:defRPr sz="1235" kern="1200">
        <a:solidFill>
          <a:schemeClr val="tx1"/>
        </a:solidFill>
        <a:latin typeface="+mn-lt"/>
        <a:ea typeface="+mn-ea"/>
        <a:cs typeface="+mn-cs"/>
      </a:defRPr>
    </a:lvl2pPr>
    <a:lvl3pPr marL="945632" algn="l" defTabSz="472817" rtl="0" eaLnBrk="1" latinLnBrk="0" hangingPunct="1">
      <a:defRPr sz="1235" kern="1200">
        <a:solidFill>
          <a:schemeClr val="tx1"/>
        </a:solidFill>
        <a:latin typeface="+mn-lt"/>
        <a:ea typeface="+mn-ea"/>
        <a:cs typeface="+mn-cs"/>
      </a:defRPr>
    </a:lvl3pPr>
    <a:lvl4pPr marL="1418449" algn="l" defTabSz="472817" rtl="0" eaLnBrk="1" latinLnBrk="0" hangingPunct="1">
      <a:defRPr sz="1235" kern="1200">
        <a:solidFill>
          <a:schemeClr val="tx1"/>
        </a:solidFill>
        <a:latin typeface="+mn-lt"/>
        <a:ea typeface="+mn-ea"/>
        <a:cs typeface="+mn-cs"/>
      </a:defRPr>
    </a:lvl4pPr>
    <a:lvl5pPr marL="1891265" algn="l" defTabSz="472817" rtl="0" eaLnBrk="1" latinLnBrk="0" hangingPunct="1">
      <a:defRPr sz="1235" kern="1200">
        <a:solidFill>
          <a:schemeClr val="tx1"/>
        </a:solidFill>
        <a:latin typeface="+mn-lt"/>
        <a:ea typeface="+mn-ea"/>
        <a:cs typeface="+mn-cs"/>
      </a:defRPr>
    </a:lvl5pPr>
    <a:lvl6pPr marL="2364081" algn="l" defTabSz="472817" rtl="0" eaLnBrk="1" latinLnBrk="0" hangingPunct="1">
      <a:defRPr sz="1235" kern="1200">
        <a:solidFill>
          <a:schemeClr val="tx1"/>
        </a:solidFill>
        <a:latin typeface="+mn-lt"/>
        <a:ea typeface="+mn-ea"/>
        <a:cs typeface="+mn-cs"/>
      </a:defRPr>
    </a:lvl6pPr>
    <a:lvl7pPr marL="2836897" algn="l" defTabSz="472817" rtl="0" eaLnBrk="1" latinLnBrk="0" hangingPunct="1">
      <a:defRPr sz="1235" kern="1200">
        <a:solidFill>
          <a:schemeClr val="tx1"/>
        </a:solidFill>
        <a:latin typeface="+mn-lt"/>
        <a:ea typeface="+mn-ea"/>
        <a:cs typeface="+mn-cs"/>
      </a:defRPr>
    </a:lvl7pPr>
    <a:lvl8pPr marL="3309713" algn="l" defTabSz="472817" rtl="0" eaLnBrk="1" latinLnBrk="0" hangingPunct="1">
      <a:defRPr sz="1235" kern="1200">
        <a:solidFill>
          <a:schemeClr val="tx1"/>
        </a:solidFill>
        <a:latin typeface="+mn-lt"/>
        <a:ea typeface="+mn-ea"/>
        <a:cs typeface="+mn-cs"/>
      </a:defRPr>
    </a:lvl8pPr>
    <a:lvl9pPr marL="3782529" algn="l" defTabSz="472817" rtl="0" eaLnBrk="1" latinLnBrk="0" hangingPunct="1">
      <a:defRPr sz="123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8</a:t>
            </a:fld>
            <a:endParaRPr lang="en-US"/>
          </a:p>
        </p:txBody>
      </p:sp>
    </p:spTree>
    <p:extLst>
      <p:ext uri="{BB962C8B-B14F-4D97-AF65-F5344CB8AC3E}">
        <p14:creationId xmlns:p14="http://schemas.microsoft.com/office/powerpoint/2010/main" val="4065860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17</a:t>
            </a:fld>
            <a:endParaRPr lang="en-US"/>
          </a:p>
        </p:txBody>
      </p:sp>
    </p:spTree>
    <p:extLst>
      <p:ext uri="{BB962C8B-B14F-4D97-AF65-F5344CB8AC3E}">
        <p14:creationId xmlns:p14="http://schemas.microsoft.com/office/powerpoint/2010/main" val="4220852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18</a:t>
            </a:fld>
            <a:endParaRPr lang="en-US"/>
          </a:p>
        </p:txBody>
      </p:sp>
    </p:spTree>
    <p:extLst>
      <p:ext uri="{BB962C8B-B14F-4D97-AF65-F5344CB8AC3E}">
        <p14:creationId xmlns:p14="http://schemas.microsoft.com/office/powerpoint/2010/main" val="1301311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19</a:t>
            </a:fld>
            <a:endParaRPr lang="en-US"/>
          </a:p>
        </p:txBody>
      </p:sp>
    </p:spTree>
    <p:extLst>
      <p:ext uri="{BB962C8B-B14F-4D97-AF65-F5344CB8AC3E}">
        <p14:creationId xmlns:p14="http://schemas.microsoft.com/office/powerpoint/2010/main" val="548489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20</a:t>
            </a:fld>
            <a:endParaRPr lang="en-US"/>
          </a:p>
        </p:txBody>
      </p:sp>
    </p:spTree>
    <p:extLst>
      <p:ext uri="{BB962C8B-B14F-4D97-AF65-F5344CB8AC3E}">
        <p14:creationId xmlns:p14="http://schemas.microsoft.com/office/powerpoint/2010/main" val="757896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21</a:t>
            </a:fld>
            <a:endParaRPr lang="en-US"/>
          </a:p>
        </p:txBody>
      </p:sp>
    </p:spTree>
    <p:extLst>
      <p:ext uri="{BB962C8B-B14F-4D97-AF65-F5344CB8AC3E}">
        <p14:creationId xmlns:p14="http://schemas.microsoft.com/office/powerpoint/2010/main" val="2877716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22</a:t>
            </a:fld>
            <a:endParaRPr lang="en-US"/>
          </a:p>
        </p:txBody>
      </p:sp>
    </p:spTree>
    <p:extLst>
      <p:ext uri="{BB962C8B-B14F-4D97-AF65-F5344CB8AC3E}">
        <p14:creationId xmlns:p14="http://schemas.microsoft.com/office/powerpoint/2010/main" val="427044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23</a:t>
            </a:fld>
            <a:endParaRPr lang="en-US"/>
          </a:p>
        </p:txBody>
      </p:sp>
    </p:spTree>
    <p:extLst>
      <p:ext uri="{BB962C8B-B14F-4D97-AF65-F5344CB8AC3E}">
        <p14:creationId xmlns:p14="http://schemas.microsoft.com/office/powerpoint/2010/main" val="830570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24</a:t>
            </a:fld>
            <a:endParaRPr lang="en-US"/>
          </a:p>
        </p:txBody>
      </p:sp>
    </p:spTree>
    <p:extLst>
      <p:ext uri="{BB962C8B-B14F-4D97-AF65-F5344CB8AC3E}">
        <p14:creationId xmlns:p14="http://schemas.microsoft.com/office/powerpoint/2010/main" val="3402394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9</a:t>
            </a:fld>
            <a:endParaRPr lang="en-US"/>
          </a:p>
        </p:txBody>
      </p:sp>
    </p:spTree>
    <p:extLst>
      <p:ext uri="{BB962C8B-B14F-4D97-AF65-F5344CB8AC3E}">
        <p14:creationId xmlns:p14="http://schemas.microsoft.com/office/powerpoint/2010/main" val="3836000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10</a:t>
            </a:fld>
            <a:endParaRPr lang="en-US"/>
          </a:p>
        </p:txBody>
      </p:sp>
    </p:spTree>
    <p:extLst>
      <p:ext uri="{BB962C8B-B14F-4D97-AF65-F5344CB8AC3E}">
        <p14:creationId xmlns:p14="http://schemas.microsoft.com/office/powerpoint/2010/main" val="208519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11</a:t>
            </a:fld>
            <a:endParaRPr lang="en-US"/>
          </a:p>
        </p:txBody>
      </p:sp>
    </p:spTree>
    <p:extLst>
      <p:ext uri="{BB962C8B-B14F-4D97-AF65-F5344CB8AC3E}">
        <p14:creationId xmlns:p14="http://schemas.microsoft.com/office/powerpoint/2010/main" val="1563632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12</a:t>
            </a:fld>
            <a:endParaRPr lang="en-US"/>
          </a:p>
        </p:txBody>
      </p:sp>
    </p:spTree>
    <p:extLst>
      <p:ext uri="{BB962C8B-B14F-4D97-AF65-F5344CB8AC3E}">
        <p14:creationId xmlns:p14="http://schemas.microsoft.com/office/powerpoint/2010/main" val="2437674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13</a:t>
            </a:fld>
            <a:endParaRPr lang="en-US"/>
          </a:p>
        </p:txBody>
      </p:sp>
    </p:spTree>
    <p:extLst>
      <p:ext uri="{BB962C8B-B14F-4D97-AF65-F5344CB8AC3E}">
        <p14:creationId xmlns:p14="http://schemas.microsoft.com/office/powerpoint/2010/main" val="828172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14</a:t>
            </a:fld>
            <a:endParaRPr lang="en-US"/>
          </a:p>
        </p:txBody>
      </p:sp>
    </p:spTree>
    <p:extLst>
      <p:ext uri="{BB962C8B-B14F-4D97-AF65-F5344CB8AC3E}">
        <p14:creationId xmlns:p14="http://schemas.microsoft.com/office/powerpoint/2010/main" val="1486610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15</a:t>
            </a:fld>
            <a:endParaRPr lang="en-US"/>
          </a:p>
        </p:txBody>
      </p:sp>
    </p:spTree>
    <p:extLst>
      <p:ext uri="{BB962C8B-B14F-4D97-AF65-F5344CB8AC3E}">
        <p14:creationId xmlns:p14="http://schemas.microsoft.com/office/powerpoint/2010/main" val="153300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8564D-1680-F44A-B952-F9618B31C3B9}" type="slidenum">
              <a:rPr lang="en-US" smtClean="0"/>
              <a:t>16</a:t>
            </a:fld>
            <a:endParaRPr lang="en-US"/>
          </a:p>
        </p:txBody>
      </p:sp>
    </p:spTree>
    <p:extLst>
      <p:ext uri="{BB962C8B-B14F-4D97-AF65-F5344CB8AC3E}">
        <p14:creationId xmlns:p14="http://schemas.microsoft.com/office/powerpoint/2010/main" val="1202608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8811290D-842A-45C1-9634-E4F97BD2DB72}"/>
              </a:ext>
            </a:extLst>
          </p:cNvPr>
          <p:cNvSpPr>
            <a:spLocks noGrp="1"/>
          </p:cNvSpPr>
          <p:nvPr>
            <p:ph type="pic" sz="quarter" idx="10" hasCustomPrompt="1"/>
          </p:nvPr>
        </p:nvSpPr>
        <p:spPr>
          <a:xfrm>
            <a:off x="0" y="0"/>
            <a:ext cx="9906000" cy="6858000"/>
          </a:xfrm>
          <a:solidFill>
            <a:schemeClr val="tx2"/>
          </a:solidFill>
        </p:spPr>
        <p:txBody>
          <a:bodyPr/>
          <a:lstStyle>
            <a:lvl1pPr algn="ctr">
              <a:buNone/>
              <a:defRPr/>
            </a:lvl1pPr>
          </a:lstStyle>
          <a:p>
            <a:r>
              <a:rPr lang="en-PH" dirty="0"/>
              <a:t>Click icon to insert image</a:t>
            </a:r>
          </a:p>
        </p:txBody>
      </p:sp>
      <p:sp>
        <p:nvSpPr>
          <p:cNvPr id="3" name="Text Placeholder 2">
            <a:extLst>
              <a:ext uri="{FF2B5EF4-FFF2-40B4-BE49-F238E27FC236}">
                <a16:creationId xmlns:a16="http://schemas.microsoft.com/office/drawing/2014/main" id="{BBF59082-C287-4D5F-AA87-01EB0456782C}"/>
              </a:ext>
            </a:extLst>
          </p:cNvPr>
          <p:cNvSpPr>
            <a:spLocks noGrp="1"/>
          </p:cNvSpPr>
          <p:nvPr>
            <p:ph type="body" sz="quarter" idx="11" hasCustomPrompt="1"/>
          </p:nvPr>
        </p:nvSpPr>
        <p:spPr>
          <a:xfrm>
            <a:off x="475651" y="2257214"/>
            <a:ext cx="7735993" cy="2121914"/>
          </a:xfrm>
        </p:spPr>
        <p:txBody>
          <a:bodyPr lIns="100800" rIns="100800"/>
          <a:lstStyle>
            <a:lvl1pPr marL="0" indent="0">
              <a:lnSpc>
                <a:spcPts val="7898"/>
              </a:lnSpc>
              <a:buNone/>
              <a:defRPr sz="7889" b="0" spc="-136" baseline="0">
                <a:solidFill>
                  <a:schemeClr val="bg1"/>
                </a:solidFill>
                <a:latin typeface="+mj-lt"/>
              </a:defRPr>
            </a:lvl1pPr>
          </a:lstStyle>
          <a:p>
            <a:r>
              <a:rPr lang="en-AU" dirty="0"/>
              <a:t>Click to edit heading text</a:t>
            </a:r>
            <a:endParaRPr lang="en-US" dirty="0"/>
          </a:p>
        </p:txBody>
      </p:sp>
      <p:sp>
        <p:nvSpPr>
          <p:cNvPr id="4" name="Text Placeholder 3">
            <a:extLst>
              <a:ext uri="{FF2B5EF4-FFF2-40B4-BE49-F238E27FC236}">
                <a16:creationId xmlns:a16="http://schemas.microsoft.com/office/drawing/2014/main" id="{F4452E13-D047-4499-852E-708A9C5ECA52}"/>
              </a:ext>
            </a:extLst>
          </p:cNvPr>
          <p:cNvSpPr>
            <a:spLocks noGrp="1"/>
          </p:cNvSpPr>
          <p:nvPr>
            <p:ph type="body" sz="quarter" idx="12" hasCustomPrompt="1"/>
          </p:nvPr>
        </p:nvSpPr>
        <p:spPr>
          <a:xfrm>
            <a:off x="474921" y="4413678"/>
            <a:ext cx="7736723" cy="939659"/>
          </a:xfrm>
        </p:spPr>
        <p:txBody>
          <a:bodyPr lIns="100800" rIns="100800"/>
          <a:lstStyle>
            <a:lvl1pPr>
              <a:buNone/>
              <a:defRPr sz="2539" baseline="0">
                <a:solidFill>
                  <a:schemeClr val="bg1"/>
                </a:solidFill>
              </a:defRPr>
            </a:lvl1pPr>
          </a:lstStyle>
          <a:p>
            <a:pPr lvl="0"/>
            <a:r>
              <a:rPr lang="en-US" sz="2539" dirty="0"/>
              <a:t>Click to edit subheading text</a:t>
            </a:r>
          </a:p>
          <a:p>
            <a:pPr lvl="0"/>
            <a:endParaRPr lang="en-PH" dirty="0"/>
          </a:p>
        </p:txBody>
      </p:sp>
    </p:spTree>
    <p:extLst>
      <p:ext uri="{BB962C8B-B14F-4D97-AF65-F5344CB8AC3E}">
        <p14:creationId xmlns:p14="http://schemas.microsoft.com/office/powerpoint/2010/main" val="3034797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671D4BC9-10D3-4473-91A6-668CF6AE4112}"/>
              </a:ext>
            </a:extLst>
          </p:cNvPr>
          <p:cNvSpPr>
            <a:spLocks noGrp="1"/>
          </p:cNvSpPr>
          <p:nvPr>
            <p:ph type="title" hasCustomPrompt="1"/>
          </p:nvPr>
        </p:nvSpPr>
        <p:spPr>
          <a:xfrm>
            <a:off x="495300" y="305119"/>
            <a:ext cx="8915400" cy="1067976"/>
          </a:xfrm>
          <a:prstGeom prst="rect">
            <a:avLst/>
          </a:prstGeom>
        </p:spPr>
        <p:txBody>
          <a:bodyPr vert="horz" lIns="0" tIns="49775" rIns="0" bIns="49775" rtlCol="0" anchor="t">
            <a:spAutoFit/>
          </a:bodyPr>
          <a:lstStyle/>
          <a:p>
            <a:r>
              <a:rPr lang="en-AU" dirty="0"/>
              <a:t>Click to edit heading text Lorem ipsum </a:t>
            </a:r>
            <a:r>
              <a:rPr lang="en-AU" dirty="0" err="1"/>
              <a:t>dolor</a:t>
            </a:r>
            <a:r>
              <a:rPr lang="en-AU" dirty="0"/>
              <a:t> sit </a:t>
            </a:r>
            <a:r>
              <a:rPr lang="en-AU" dirty="0" err="1"/>
              <a:t>amet</a:t>
            </a:r>
            <a:endParaRPr lang="en-US" dirty="0"/>
          </a:p>
        </p:txBody>
      </p:sp>
      <p:sp>
        <p:nvSpPr>
          <p:cNvPr id="9" name="Text Placeholder 10">
            <a:extLst>
              <a:ext uri="{FF2B5EF4-FFF2-40B4-BE49-F238E27FC236}">
                <a16:creationId xmlns:a16="http://schemas.microsoft.com/office/drawing/2014/main" id="{46FE994F-D0FB-4D57-89E3-4760AE9E25A3}"/>
              </a:ext>
            </a:extLst>
          </p:cNvPr>
          <p:cNvSpPr>
            <a:spLocks noGrp="1"/>
          </p:cNvSpPr>
          <p:nvPr>
            <p:ph type="body" sz="quarter" idx="10" hasCustomPrompt="1"/>
          </p:nvPr>
        </p:nvSpPr>
        <p:spPr>
          <a:xfrm>
            <a:off x="495922" y="2379995"/>
            <a:ext cx="4374680" cy="2821267"/>
          </a:xfrm>
        </p:spPr>
        <p:txBody>
          <a:bodyPr wrap="square">
            <a:spAutoFit/>
          </a:bodyPr>
          <a:lstStyle>
            <a:lvl1pPr marL="0" indent="0">
              <a:spcBef>
                <a:spcPts val="0"/>
              </a:spcBef>
              <a:spcAft>
                <a:spcPts val="0"/>
              </a:spcAft>
              <a:buFont typeface="Arial" panose="020B0604020202020204" pitchFamily="34" charset="0"/>
              <a:buNone/>
              <a:defRPr sz="1360" spc="-73" baseline="0">
                <a:solidFill>
                  <a:schemeClr val="tx1"/>
                </a:solidFill>
                <a:latin typeface="+mn-lt"/>
                <a:cs typeface="Arial" panose="020B0604020202020204" pitchFamily="34" charset="0"/>
              </a:defRPr>
            </a:lvl1pPr>
          </a:lstStyle>
          <a:p>
            <a:pPr lvl="0"/>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incididunt</a:t>
            </a:r>
            <a:r>
              <a:rPr lang="en-PH" dirty="0"/>
              <a:t> </a:t>
            </a:r>
            <a:r>
              <a:rPr lang="en-PH" dirty="0" err="1"/>
              <a:t>ut</a:t>
            </a:r>
            <a:r>
              <a:rPr lang="en-PH" dirty="0"/>
              <a:t> </a:t>
            </a:r>
            <a:r>
              <a:rPr lang="en-PH" dirty="0" err="1"/>
              <a:t>labore</a:t>
            </a:r>
            <a:r>
              <a:rPr lang="en-PH" dirty="0"/>
              <a:t> et dolore magna </a:t>
            </a:r>
            <a:r>
              <a:rPr lang="en-PH" dirty="0" err="1"/>
              <a:t>aliqua</a:t>
            </a:r>
            <a:r>
              <a:rPr lang="en-PH" dirty="0"/>
              <a:t>.</a:t>
            </a:r>
          </a:p>
          <a:p>
            <a:pPr lvl="0"/>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PH" dirty="0"/>
          </a:p>
        </p:txBody>
      </p:sp>
      <p:sp>
        <p:nvSpPr>
          <p:cNvPr id="12" name="Text Placeholder 13">
            <a:extLst>
              <a:ext uri="{FF2B5EF4-FFF2-40B4-BE49-F238E27FC236}">
                <a16:creationId xmlns:a16="http://schemas.microsoft.com/office/drawing/2014/main" id="{9C482DB4-6B37-4A2F-8B1A-13D6D58579B6}"/>
              </a:ext>
            </a:extLst>
          </p:cNvPr>
          <p:cNvSpPr>
            <a:spLocks noGrp="1"/>
          </p:cNvSpPr>
          <p:nvPr>
            <p:ph type="body" sz="quarter" idx="12" hasCustomPrompt="1"/>
          </p:nvPr>
        </p:nvSpPr>
        <p:spPr>
          <a:xfrm>
            <a:off x="494529" y="1537437"/>
            <a:ext cx="4374680" cy="658880"/>
          </a:xfrm>
        </p:spPr>
        <p:txBody>
          <a:bodyPr wrap="square">
            <a:spAutoFit/>
          </a:bodyPr>
          <a:lstStyle>
            <a:lvl1pPr marL="0" indent="0">
              <a:lnSpc>
                <a:spcPct val="100000"/>
              </a:lnSpc>
              <a:spcBef>
                <a:spcPts val="0"/>
              </a:spcBef>
              <a:buNone/>
              <a:defRPr sz="1814" b="0" spc="-118" baseline="0">
                <a:solidFill>
                  <a:schemeClr val="tx2"/>
                </a:solidFill>
                <a:latin typeface="+mj-lt"/>
                <a:cs typeface="Arial" panose="020B0604020202020204" pitchFamily="34" charset="0"/>
              </a:defRPr>
            </a:lvl1pPr>
            <a:lvl2pPr>
              <a:buNone/>
              <a:defRPr sz="1995"/>
            </a:lvl2pPr>
            <a:lvl3pPr>
              <a:buNone/>
              <a:defRPr sz="1995"/>
            </a:lvl3pPr>
            <a:lvl4pPr>
              <a:buNone/>
              <a:defRPr sz="1995"/>
            </a:lvl4pPr>
            <a:lvl5pPr>
              <a:buNone/>
              <a:defRPr sz="1995"/>
            </a:lvl5pPr>
          </a:lstStyle>
          <a:p>
            <a:pPr lvl="0"/>
            <a:r>
              <a:rPr lang="en-US" dirty="0"/>
              <a:t>Click to edit intro paragraph Lorem ipsum dolor sit </a:t>
            </a:r>
            <a:r>
              <a:rPr lang="en-US" dirty="0" err="1"/>
              <a:t>amet</a:t>
            </a:r>
            <a:r>
              <a:rPr lang="en-US" dirty="0"/>
              <a:t> </a:t>
            </a:r>
            <a:endParaRPr lang="en-PH" dirty="0"/>
          </a:p>
        </p:txBody>
      </p:sp>
      <p:sp>
        <p:nvSpPr>
          <p:cNvPr id="13" name="Text Placeholder 10">
            <a:extLst>
              <a:ext uri="{FF2B5EF4-FFF2-40B4-BE49-F238E27FC236}">
                <a16:creationId xmlns:a16="http://schemas.microsoft.com/office/drawing/2014/main" id="{6F398F16-F0C4-4D2D-957C-1B4DB94CAFB6}"/>
              </a:ext>
            </a:extLst>
          </p:cNvPr>
          <p:cNvSpPr>
            <a:spLocks noGrp="1"/>
          </p:cNvSpPr>
          <p:nvPr>
            <p:ph type="body" sz="quarter" idx="13" hasCustomPrompt="1"/>
          </p:nvPr>
        </p:nvSpPr>
        <p:spPr>
          <a:xfrm>
            <a:off x="5029135" y="2379995"/>
            <a:ext cx="4374680" cy="2821267"/>
          </a:xfrm>
        </p:spPr>
        <p:txBody>
          <a:bodyPr wrap="square">
            <a:spAutoFit/>
          </a:bodyPr>
          <a:lstStyle>
            <a:lvl1pPr marL="0" indent="0">
              <a:spcBef>
                <a:spcPts val="0"/>
              </a:spcBef>
              <a:spcAft>
                <a:spcPts val="0"/>
              </a:spcAft>
              <a:buFont typeface="Arial" panose="020B0604020202020204" pitchFamily="34" charset="0"/>
              <a:buNone/>
              <a:defRPr sz="1360" spc="-73" baseline="0">
                <a:solidFill>
                  <a:schemeClr val="tx1"/>
                </a:solidFill>
                <a:latin typeface="+mn-lt"/>
                <a:cs typeface="Arial" panose="020B0604020202020204" pitchFamily="34" charset="0"/>
              </a:defRPr>
            </a:lvl1pPr>
          </a:lstStyle>
          <a:p>
            <a:pPr lvl="0"/>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incididunt</a:t>
            </a:r>
            <a:r>
              <a:rPr lang="en-PH" dirty="0"/>
              <a:t> </a:t>
            </a:r>
            <a:r>
              <a:rPr lang="en-PH" dirty="0" err="1"/>
              <a:t>ut</a:t>
            </a:r>
            <a:r>
              <a:rPr lang="en-PH" dirty="0"/>
              <a:t> </a:t>
            </a:r>
            <a:r>
              <a:rPr lang="en-PH" dirty="0" err="1"/>
              <a:t>labore</a:t>
            </a:r>
            <a:r>
              <a:rPr lang="en-PH" dirty="0"/>
              <a:t> et dolore magna </a:t>
            </a:r>
            <a:r>
              <a:rPr lang="en-PH" dirty="0" err="1"/>
              <a:t>aliqua</a:t>
            </a:r>
            <a:r>
              <a:rPr lang="en-PH" dirty="0"/>
              <a:t>.</a:t>
            </a:r>
          </a:p>
          <a:p>
            <a:pPr lvl="0"/>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PH" dirty="0"/>
          </a:p>
        </p:txBody>
      </p:sp>
      <p:sp>
        <p:nvSpPr>
          <p:cNvPr id="14" name="Text Placeholder 13">
            <a:extLst>
              <a:ext uri="{FF2B5EF4-FFF2-40B4-BE49-F238E27FC236}">
                <a16:creationId xmlns:a16="http://schemas.microsoft.com/office/drawing/2014/main" id="{7345CBA7-762E-4A04-90A7-F89B6F3FCEFD}"/>
              </a:ext>
            </a:extLst>
          </p:cNvPr>
          <p:cNvSpPr>
            <a:spLocks noGrp="1"/>
          </p:cNvSpPr>
          <p:nvPr>
            <p:ph type="body" sz="quarter" idx="14" hasCustomPrompt="1"/>
          </p:nvPr>
        </p:nvSpPr>
        <p:spPr>
          <a:xfrm>
            <a:off x="5027742" y="1537437"/>
            <a:ext cx="4374680" cy="658880"/>
          </a:xfrm>
        </p:spPr>
        <p:txBody>
          <a:bodyPr wrap="square">
            <a:spAutoFit/>
          </a:bodyPr>
          <a:lstStyle>
            <a:lvl1pPr marL="0" indent="0">
              <a:lnSpc>
                <a:spcPct val="100000"/>
              </a:lnSpc>
              <a:spcBef>
                <a:spcPts val="0"/>
              </a:spcBef>
              <a:buNone/>
              <a:defRPr sz="1814" b="0" spc="-118" baseline="0">
                <a:solidFill>
                  <a:schemeClr val="tx2"/>
                </a:solidFill>
                <a:latin typeface="+mj-lt"/>
                <a:cs typeface="Arial" panose="020B0604020202020204" pitchFamily="34" charset="0"/>
              </a:defRPr>
            </a:lvl1pPr>
            <a:lvl2pPr>
              <a:buNone/>
              <a:defRPr sz="1995"/>
            </a:lvl2pPr>
            <a:lvl3pPr>
              <a:buNone/>
              <a:defRPr sz="1995"/>
            </a:lvl3pPr>
            <a:lvl4pPr>
              <a:buNone/>
              <a:defRPr sz="1995"/>
            </a:lvl4pPr>
            <a:lvl5pPr>
              <a:buNone/>
              <a:defRPr sz="1995"/>
            </a:lvl5pPr>
          </a:lstStyle>
          <a:p>
            <a:pPr lvl="0"/>
            <a:r>
              <a:rPr lang="en-US" dirty="0"/>
              <a:t>Click to edit intro paragraph Lorem ipsum dolor sit </a:t>
            </a:r>
            <a:r>
              <a:rPr lang="en-US" dirty="0" err="1"/>
              <a:t>amet</a:t>
            </a:r>
            <a:r>
              <a:rPr lang="en-US" dirty="0"/>
              <a:t> </a:t>
            </a:r>
            <a:endParaRPr lang="en-PH" dirty="0"/>
          </a:p>
        </p:txBody>
      </p:sp>
      <p:sp>
        <p:nvSpPr>
          <p:cNvPr id="15" name="Footer Placeholder 4">
            <a:extLst>
              <a:ext uri="{FF2B5EF4-FFF2-40B4-BE49-F238E27FC236}">
                <a16:creationId xmlns:a16="http://schemas.microsoft.com/office/drawing/2014/main" id="{F97E138D-1402-A945-BDAD-B22EF9C96B19}"/>
              </a:ext>
            </a:extLst>
          </p:cNvPr>
          <p:cNvSpPr>
            <a:spLocks noGrp="1"/>
          </p:cNvSpPr>
          <p:nvPr>
            <p:ph type="ftr" sz="quarter" idx="3"/>
          </p:nvPr>
        </p:nvSpPr>
        <p:spPr>
          <a:xfrm>
            <a:off x="5889629" y="6287876"/>
            <a:ext cx="3136900" cy="365125"/>
          </a:xfrm>
          <a:prstGeom prst="rect">
            <a:avLst/>
          </a:prstGeom>
        </p:spPr>
        <p:txBody>
          <a:bodyPr vert="horz" lIns="0" tIns="49775" rIns="0" bIns="49775" rtlCol="0" anchor="ctr"/>
          <a:lstStyle>
            <a:lvl1pPr algn="r">
              <a:defRPr sz="1000" spc="-73" baseline="0">
                <a:solidFill>
                  <a:schemeClr val="accent1"/>
                </a:solidFill>
                <a:latin typeface="+mn-lt"/>
                <a:cs typeface="Arial" panose="020B0604020202020204" pitchFamily="34" charset="0"/>
              </a:defRPr>
            </a:lvl1pPr>
          </a:lstStyle>
          <a:p>
            <a:r>
              <a:rPr lang="en-US"/>
              <a:t>Presentation Title</a:t>
            </a:r>
            <a:endParaRPr lang="en-US" dirty="0"/>
          </a:p>
        </p:txBody>
      </p:sp>
      <p:sp>
        <p:nvSpPr>
          <p:cNvPr id="16" name="Slide Number Placeholder 5">
            <a:extLst>
              <a:ext uri="{FF2B5EF4-FFF2-40B4-BE49-F238E27FC236}">
                <a16:creationId xmlns:a16="http://schemas.microsoft.com/office/drawing/2014/main" id="{0BFA6944-5611-5A47-871D-017BD30794A0}"/>
              </a:ext>
            </a:extLst>
          </p:cNvPr>
          <p:cNvSpPr>
            <a:spLocks noGrp="1"/>
          </p:cNvSpPr>
          <p:nvPr>
            <p:ph type="sldNum" sz="quarter" idx="4"/>
          </p:nvPr>
        </p:nvSpPr>
        <p:spPr>
          <a:xfrm>
            <a:off x="9001700" y="6287876"/>
            <a:ext cx="437800" cy="365125"/>
          </a:xfrm>
          <a:prstGeom prst="rect">
            <a:avLst/>
          </a:prstGeom>
        </p:spPr>
        <p:txBody>
          <a:bodyPr vert="horz" lIns="0" tIns="49775" rIns="0" bIns="49775" rtlCol="0" anchor="ctr"/>
          <a:lstStyle>
            <a:lvl1pPr algn="r">
              <a:defRPr sz="1000" spc="-73" baseline="0">
                <a:solidFill>
                  <a:schemeClr val="accent1"/>
                </a:solidFill>
                <a:latin typeface="+mn-lt"/>
                <a:cs typeface="Arial" panose="020B0604020202020204" pitchFamily="34" charset="0"/>
              </a:defRPr>
            </a:lvl1pPr>
          </a:lstStyle>
          <a:p>
            <a:fld id="{6AA3CFC9-41D5-EA4B-A3B9-51B8FE595C9C}" type="slidenum">
              <a:rPr lang="en-US" smtClean="0"/>
              <a:pPr/>
              <a:t>‹#›</a:t>
            </a:fld>
            <a:endParaRPr lang="en-US" dirty="0"/>
          </a:p>
        </p:txBody>
      </p:sp>
    </p:spTree>
    <p:extLst>
      <p:ext uri="{BB962C8B-B14F-4D97-AF65-F5344CB8AC3E}">
        <p14:creationId xmlns:p14="http://schemas.microsoft.com/office/powerpoint/2010/main" val="201521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99BEE93F-5BDD-49B8-A652-9B834858B70A}"/>
              </a:ext>
            </a:extLst>
          </p:cNvPr>
          <p:cNvSpPr>
            <a:spLocks noGrp="1"/>
          </p:cNvSpPr>
          <p:nvPr>
            <p:ph type="title" hasCustomPrompt="1"/>
          </p:nvPr>
        </p:nvSpPr>
        <p:spPr>
          <a:xfrm>
            <a:off x="495300" y="305119"/>
            <a:ext cx="8915400" cy="1067976"/>
          </a:xfrm>
          <a:prstGeom prst="rect">
            <a:avLst/>
          </a:prstGeom>
        </p:spPr>
        <p:txBody>
          <a:bodyPr vert="horz" lIns="0" tIns="49775" rIns="0" bIns="49775" rtlCol="0" anchor="t">
            <a:spAutoFit/>
          </a:bodyPr>
          <a:lstStyle/>
          <a:p>
            <a:r>
              <a:rPr lang="en-AU" dirty="0"/>
              <a:t>Click to edit heading text Lorem ipsum </a:t>
            </a:r>
            <a:r>
              <a:rPr lang="en-AU" dirty="0" err="1"/>
              <a:t>dolor</a:t>
            </a:r>
            <a:r>
              <a:rPr lang="en-AU" dirty="0"/>
              <a:t> sit </a:t>
            </a:r>
            <a:r>
              <a:rPr lang="en-AU" dirty="0" err="1"/>
              <a:t>amet</a:t>
            </a:r>
            <a:endParaRPr lang="en-US" dirty="0"/>
          </a:p>
        </p:txBody>
      </p:sp>
      <p:sp>
        <p:nvSpPr>
          <p:cNvPr id="7" name="Footer Placeholder 4">
            <a:extLst>
              <a:ext uri="{FF2B5EF4-FFF2-40B4-BE49-F238E27FC236}">
                <a16:creationId xmlns:a16="http://schemas.microsoft.com/office/drawing/2014/main" id="{B96F1750-10C8-4E47-8AA3-9466F9C0F6DA}"/>
              </a:ext>
            </a:extLst>
          </p:cNvPr>
          <p:cNvSpPr>
            <a:spLocks noGrp="1"/>
          </p:cNvSpPr>
          <p:nvPr>
            <p:ph type="ftr" sz="quarter" idx="3"/>
          </p:nvPr>
        </p:nvSpPr>
        <p:spPr>
          <a:xfrm>
            <a:off x="5889629" y="6287876"/>
            <a:ext cx="3136900" cy="365125"/>
          </a:xfrm>
          <a:prstGeom prst="rect">
            <a:avLst/>
          </a:prstGeom>
        </p:spPr>
        <p:txBody>
          <a:bodyPr vert="horz" lIns="0" tIns="49775" rIns="0" bIns="49775" rtlCol="0" anchor="ctr"/>
          <a:lstStyle>
            <a:lvl1pPr algn="r">
              <a:defRPr sz="1000" spc="-73" baseline="0">
                <a:solidFill>
                  <a:schemeClr val="accent1"/>
                </a:solidFill>
                <a:latin typeface="+mn-lt"/>
                <a:cs typeface="Arial" panose="020B0604020202020204" pitchFamily="34" charset="0"/>
              </a:defRPr>
            </a:lvl1pPr>
          </a:lstStyle>
          <a:p>
            <a:r>
              <a:rPr lang="en-US"/>
              <a:t>Presentation Title</a:t>
            </a:r>
            <a:endParaRPr lang="en-US" dirty="0"/>
          </a:p>
        </p:txBody>
      </p:sp>
      <p:sp>
        <p:nvSpPr>
          <p:cNvPr id="8" name="Slide Number Placeholder 5">
            <a:extLst>
              <a:ext uri="{FF2B5EF4-FFF2-40B4-BE49-F238E27FC236}">
                <a16:creationId xmlns:a16="http://schemas.microsoft.com/office/drawing/2014/main" id="{1EBF6311-538A-644B-BE12-735625E7B69A}"/>
              </a:ext>
            </a:extLst>
          </p:cNvPr>
          <p:cNvSpPr>
            <a:spLocks noGrp="1"/>
          </p:cNvSpPr>
          <p:nvPr>
            <p:ph type="sldNum" sz="quarter" idx="4"/>
          </p:nvPr>
        </p:nvSpPr>
        <p:spPr>
          <a:xfrm>
            <a:off x="9001700" y="6287876"/>
            <a:ext cx="437800" cy="365125"/>
          </a:xfrm>
          <a:prstGeom prst="rect">
            <a:avLst/>
          </a:prstGeom>
        </p:spPr>
        <p:txBody>
          <a:bodyPr vert="horz" lIns="0" tIns="49775" rIns="0" bIns="49775" rtlCol="0" anchor="ctr"/>
          <a:lstStyle>
            <a:lvl1pPr algn="r">
              <a:defRPr sz="1000" spc="-73" baseline="0">
                <a:solidFill>
                  <a:schemeClr val="accent1"/>
                </a:solidFill>
                <a:latin typeface="+mn-lt"/>
                <a:cs typeface="Arial" panose="020B0604020202020204" pitchFamily="34" charset="0"/>
              </a:defRPr>
            </a:lvl1pPr>
          </a:lstStyle>
          <a:p>
            <a:fld id="{6AA3CFC9-41D5-EA4B-A3B9-51B8FE595C9C}" type="slidenum">
              <a:rPr lang="en-US" smtClean="0"/>
              <a:pPr/>
              <a:t>‹#›</a:t>
            </a:fld>
            <a:endParaRPr lang="en-US" dirty="0"/>
          </a:p>
        </p:txBody>
      </p:sp>
    </p:spTree>
    <p:extLst>
      <p:ext uri="{BB962C8B-B14F-4D97-AF65-F5344CB8AC3E}">
        <p14:creationId xmlns:p14="http://schemas.microsoft.com/office/powerpoint/2010/main" val="3497770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hart Layout">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E800941A-1EA5-42B3-86EB-97416DDE55DF}"/>
              </a:ext>
            </a:extLst>
          </p:cNvPr>
          <p:cNvSpPr>
            <a:spLocks noGrp="1"/>
          </p:cNvSpPr>
          <p:nvPr>
            <p:ph type="chart" sz="quarter" idx="12"/>
          </p:nvPr>
        </p:nvSpPr>
        <p:spPr>
          <a:xfrm>
            <a:off x="495300" y="1543421"/>
            <a:ext cx="3858821" cy="3226607"/>
          </a:xfrm>
        </p:spPr>
        <p:txBody>
          <a:bodyPr/>
          <a:lstStyle/>
          <a:p>
            <a:endParaRPr lang="en-PH" dirty="0"/>
          </a:p>
        </p:txBody>
      </p:sp>
      <p:sp>
        <p:nvSpPr>
          <p:cNvPr id="8" name="Title Placeholder 1">
            <a:extLst>
              <a:ext uri="{FF2B5EF4-FFF2-40B4-BE49-F238E27FC236}">
                <a16:creationId xmlns:a16="http://schemas.microsoft.com/office/drawing/2014/main" id="{0A8585B4-9656-4A8D-90BB-1A941EE1C699}"/>
              </a:ext>
            </a:extLst>
          </p:cNvPr>
          <p:cNvSpPr>
            <a:spLocks noGrp="1"/>
          </p:cNvSpPr>
          <p:nvPr>
            <p:ph type="title" hasCustomPrompt="1"/>
          </p:nvPr>
        </p:nvSpPr>
        <p:spPr>
          <a:xfrm>
            <a:off x="495300" y="305119"/>
            <a:ext cx="8915400" cy="1067976"/>
          </a:xfrm>
          <a:prstGeom prst="rect">
            <a:avLst/>
          </a:prstGeom>
        </p:spPr>
        <p:txBody>
          <a:bodyPr vert="horz" lIns="0" tIns="49775" rIns="0" bIns="49775" rtlCol="0" anchor="t">
            <a:spAutoFit/>
          </a:bodyPr>
          <a:lstStyle/>
          <a:p>
            <a:r>
              <a:rPr lang="en-AU" dirty="0"/>
              <a:t>Click to edit heading text Lorem ipsum </a:t>
            </a:r>
            <a:r>
              <a:rPr lang="en-AU" dirty="0" err="1"/>
              <a:t>dolor</a:t>
            </a:r>
            <a:r>
              <a:rPr lang="en-AU" dirty="0"/>
              <a:t> sit </a:t>
            </a:r>
            <a:r>
              <a:rPr lang="en-AU" dirty="0" err="1"/>
              <a:t>amet</a:t>
            </a:r>
            <a:endParaRPr lang="en-US" dirty="0"/>
          </a:p>
        </p:txBody>
      </p:sp>
      <p:sp>
        <p:nvSpPr>
          <p:cNvPr id="9" name="Text Placeholder 10">
            <a:extLst>
              <a:ext uri="{FF2B5EF4-FFF2-40B4-BE49-F238E27FC236}">
                <a16:creationId xmlns:a16="http://schemas.microsoft.com/office/drawing/2014/main" id="{B67EA227-2898-44A9-844D-75C9D80BFF76}"/>
              </a:ext>
            </a:extLst>
          </p:cNvPr>
          <p:cNvSpPr>
            <a:spLocks noGrp="1"/>
          </p:cNvSpPr>
          <p:nvPr>
            <p:ph type="body" sz="quarter" idx="13" hasCustomPrompt="1"/>
          </p:nvPr>
        </p:nvSpPr>
        <p:spPr>
          <a:xfrm>
            <a:off x="5029135" y="2223802"/>
            <a:ext cx="4374680" cy="2821267"/>
          </a:xfrm>
        </p:spPr>
        <p:txBody>
          <a:bodyPr wrap="square">
            <a:spAutoFit/>
          </a:bodyPr>
          <a:lstStyle>
            <a:lvl1pPr marL="0" indent="0">
              <a:spcBef>
                <a:spcPts val="0"/>
              </a:spcBef>
              <a:spcAft>
                <a:spcPts val="0"/>
              </a:spcAft>
              <a:buFont typeface="Arial" panose="020B0604020202020204" pitchFamily="34" charset="0"/>
              <a:buNone/>
              <a:defRPr sz="1360" spc="-73" baseline="0">
                <a:solidFill>
                  <a:schemeClr val="tx1"/>
                </a:solidFill>
                <a:latin typeface="+mn-lt"/>
                <a:cs typeface="Arial" panose="020B0604020202020204" pitchFamily="34" charset="0"/>
              </a:defRPr>
            </a:lvl1pPr>
          </a:lstStyle>
          <a:p>
            <a:pPr lvl="0"/>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incididunt</a:t>
            </a:r>
            <a:r>
              <a:rPr lang="en-PH" dirty="0"/>
              <a:t> </a:t>
            </a:r>
            <a:r>
              <a:rPr lang="en-PH" dirty="0" err="1"/>
              <a:t>ut</a:t>
            </a:r>
            <a:r>
              <a:rPr lang="en-PH" dirty="0"/>
              <a:t> </a:t>
            </a:r>
            <a:r>
              <a:rPr lang="en-PH" dirty="0" err="1"/>
              <a:t>labore</a:t>
            </a:r>
            <a:r>
              <a:rPr lang="en-PH" dirty="0"/>
              <a:t> et dolore magna </a:t>
            </a:r>
            <a:r>
              <a:rPr lang="en-PH" dirty="0" err="1"/>
              <a:t>aliqua</a:t>
            </a:r>
            <a:r>
              <a:rPr lang="en-PH" dirty="0"/>
              <a:t>.</a:t>
            </a:r>
          </a:p>
          <a:p>
            <a:pPr lvl="0"/>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PH" dirty="0"/>
          </a:p>
        </p:txBody>
      </p:sp>
      <p:sp>
        <p:nvSpPr>
          <p:cNvPr id="12" name="Text Placeholder 13">
            <a:extLst>
              <a:ext uri="{FF2B5EF4-FFF2-40B4-BE49-F238E27FC236}">
                <a16:creationId xmlns:a16="http://schemas.microsoft.com/office/drawing/2014/main" id="{63FED4B4-E540-4231-9DC5-5C7A92337FAD}"/>
              </a:ext>
            </a:extLst>
          </p:cNvPr>
          <p:cNvSpPr>
            <a:spLocks noGrp="1"/>
          </p:cNvSpPr>
          <p:nvPr>
            <p:ph type="body" sz="quarter" idx="14" hasCustomPrompt="1"/>
          </p:nvPr>
        </p:nvSpPr>
        <p:spPr>
          <a:xfrm>
            <a:off x="5027742" y="1540143"/>
            <a:ext cx="4374680" cy="658880"/>
          </a:xfrm>
        </p:spPr>
        <p:txBody>
          <a:bodyPr wrap="square">
            <a:spAutoFit/>
          </a:bodyPr>
          <a:lstStyle>
            <a:lvl1pPr marL="0" indent="0">
              <a:lnSpc>
                <a:spcPct val="100000"/>
              </a:lnSpc>
              <a:spcBef>
                <a:spcPts val="0"/>
              </a:spcBef>
              <a:buNone/>
              <a:defRPr sz="1814" b="0" spc="-91" baseline="0">
                <a:solidFill>
                  <a:schemeClr val="tx1"/>
                </a:solidFill>
                <a:latin typeface="+mj-lt"/>
                <a:cs typeface="Arial" panose="020B0604020202020204" pitchFamily="34" charset="0"/>
              </a:defRPr>
            </a:lvl1pPr>
            <a:lvl2pPr>
              <a:buNone/>
              <a:defRPr sz="1995"/>
            </a:lvl2pPr>
            <a:lvl3pPr>
              <a:buNone/>
              <a:defRPr sz="1995"/>
            </a:lvl3pPr>
            <a:lvl4pPr>
              <a:buNone/>
              <a:defRPr sz="1995"/>
            </a:lvl4pPr>
            <a:lvl5pPr>
              <a:buNone/>
              <a:defRPr sz="1995"/>
            </a:lvl5pPr>
          </a:lstStyle>
          <a:p>
            <a:pPr lvl="0"/>
            <a:r>
              <a:rPr lang="en-US" dirty="0"/>
              <a:t>Click to edit intro paragraph Lorem ipsum dolor sit </a:t>
            </a:r>
            <a:r>
              <a:rPr lang="en-US" dirty="0" err="1"/>
              <a:t>amet</a:t>
            </a:r>
            <a:r>
              <a:rPr lang="en-US" dirty="0"/>
              <a:t> </a:t>
            </a:r>
            <a:endParaRPr lang="en-PH" dirty="0"/>
          </a:p>
        </p:txBody>
      </p:sp>
      <p:sp>
        <p:nvSpPr>
          <p:cNvPr id="10" name="Footer Placeholder 4">
            <a:extLst>
              <a:ext uri="{FF2B5EF4-FFF2-40B4-BE49-F238E27FC236}">
                <a16:creationId xmlns:a16="http://schemas.microsoft.com/office/drawing/2014/main" id="{20AE61AE-AD05-EB42-A65F-390D134AA394}"/>
              </a:ext>
            </a:extLst>
          </p:cNvPr>
          <p:cNvSpPr>
            <a:spLocks noGrp="1"/>
          </p:cNvSpPr>
          <p:nvPr>
            <p:ph type="ftr" sz="quarter" idx="3"/>
          </p:nvPr>
        </p:nvSpPr>
        <p:spPr>
          <a:xfrm>
            <a:off x="5889629" y="6287876"/>
            <a:ext cx="3136900" cy="365125"/>
          </a:xfrm>
          <a:prstGeom prst="rect">
            <a:avLst/>
          </a:prstGeom>
        </p:spPr>
        <p:txBody>
          <a:bodyPr vert="horz" lIns="0" tIns="49775" rIns="0" bIns="49775" rtlCol="0" anchor="ctr"/>
          <a:lstStyle>
            <a:lvl1pPr algn="r">
              <a:defRPr sz="1000" spc="-73" baseline="0">
                <a:solidFill>
                  <a:schemeClr val="accent1"/>
                </a:solidFill>
                <a:latin typeface="+mn-lt"/>
                <a:cs typeface="Arial" panose="020B0604020202020204" pitchFamily="34" charset="0"/>
              </a:defRPr>
            </a:lvl1pPr>
          </a:lstStyle>
          <a:p>
            <a:r>
              <a:rPr lang="en-US"/>
              <a:t>Presentation Title</a:t>
            </a:r>
            <a:endParaRPr lang="en-US" dirty="0"/>
          </a:p>
        </p:txBody>
      </p:sp>
      <p:sp>
        <p:nvSpPr>
          <p:cNvPr id="11" name="Slide Number Placeholder 5">
            <a:extLst>
              <a:ext uri="{FF2B5EF4-FFF2-40B4-BE49-F238E27FC236}">
                <a16:creationId xmlns:a16="http://schemas.microsoft.com/office/drawing/2014/main" id="{3975EB21-7623-8E41-90DA-E158AFC4F96B}"/>
              </a:ext>
            </a:extLst>
          </p:cNvPr>
          <p:cNvSpPr>
            <a:spLocks noGrp="1"/>
          </p:cNvSpPr>
          <p:nvPr>
            <p:ph type="sldNum" sz="quarter" idx="4"/>
          </p:nvPr>
        </p:nvSpPr>
        <p:spPr>
          <a:xfrm>
            <a:off x="9001700" y="6287876"/>
            <a:ext cx="437800" cy="365125"/>
          </a:xfrm>
          <a:prstGeom prst="rect">
            <a:avLst/>
          </a:prstGeom>
        </p:spPr>
        <p:txBody>
          <a:bodyPr vert="horz" lIns="0" tIns="49775" rIns="0" bIns="49775" rtlCol="0" anchor="ctr"/>
          <a:lstStyle>
            <a:lvl1pPr algn="r">
              <a:defRPr sz="1000" spc="-73" baseline="0">
                <a:solidFill>
                  <a:schemeClr val="accent1"/>
                </a:solidFill>
                <a:latin typeface="+mn-lt"/>
                <a:cs typeface="Arial" panose="020B0604020202020204" pitchFamily="34" charset="0"/>
              </a:defRPr>
            </a:lvl1pPr>
          </a:lstStyle>
          <a:p>
            <a:fld id="{6AA3CFC9-41D5-EA4B-A3B9-51B8FE595C9C}" type="slidenum">
              <a:rPr lang="en-US" smtClean="0"/>
              <a:pPr/>
              <a:t>‹#›</a:t>
            </a:fld>
            <a:endParaRPr lang="en-US" dirty="0"/>
          </a:p>
        </p:txBody>
      </p:sp>
    </p:spTree>
    <p:extLst>
      <p:ext uri="{BB962C8B-B14F-4D97-AF65-F5344CB8AC3E}">
        <p14:creationId xmlns:p14="http://schemas.microsoft.com/office/powerpoint/2010/main" val="371596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hart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A934272-7555-4328-9596-99A546B90995}"/>
              </a:ext>
            </a:extLst>
          </p:cNvPr>
          <p:cNvSpPr>
            <a:spLocks noGrp="1"/>
          </p:cNvSpPr>
          <p:nvPr>
            <p:ph type="title" hasCustomPrompt="1"/>
          </p:nvPr>
        </p:nvSpPr>
        <p:spPr>
          <a:xfrm>
            <a:off x="495300" y="305119"/>
            <a:ext cx="8915400" cy="588989"/>
          </a:xfrm>
          <a:prstGeom prst="rect">
            <a:avLst/>
          </a:prstGeom>
        </p:spPr>
        <p:txBody>
          <a:bodyPr/>
          <a:lstStyle>
            <a:lvl1pPr>
              <a:defRPr sz="3174">
                <a:solidFill>
                  <a:schemeClr val="tx2"/>
                </a:solidFill>
              </a:defRPr>
            </a:lvl1pPr>
          </a:lstStyle>
          <a:p>
            <a:r>
              <a:rPr lang="en-AU" dirty="0"/>
              <a:t>Click to edit heading text</a:t>
            </a:r>
            <a:endParaRPr lang="en-US" dirty="0"/>
          </a:p>
        </p:txBody>
      </p:sp>
      <p:sp>
        <p:nvSpPr>
          <p:cNvPr id="6" name="Chart Placeholder 5">
            <a:extLst>
              <a:ext uri="{FF2B5EF4-FFF2-40B4-BE49-F238E27FC236}">
                <a16:creationId xmlns:a16="http://schemas.microsoft.com/office/drawing/2014/main" id="{AD5C853B-F622-4E06-AE1D-6C5EC08DF5F0}"/>
              </a:ext>
            </a:extLst>
          </p:cNvPr>
          <p:cNvSpPr>
            <a:spLocks noGrp="1"/>
          </p:cNvSpPr>
          <p:nvPr>
            <p:ph type="chart" sz="quarter" idx="16"/>
          </p:nvPr>
        </p:nvSpPr>
        <p:spPr>
          <a:xfrm>
            <a:off x="1117345" y="1534557"/>
            <a:ext cx="3132186" cy="2600707"/>
          </a:xfrm>
        </p:spPr>
        <p:txBody>
          <a:bodyPr/>
          <a:lstStyle/>
          <a:p>
            <a:endParaRPr lang="en-PH"/>
          </a:p>
        </p:txBody>
      </p:sp>
      <p:sp>
        <p:nvSpPr>
          <p:cNvPr id="16" name="Chart Placeholder 5">
            <a:extLst>
              <a:ext uri="{FF2B5EF4-FFF2-40B4-BE49-F238E27FC236}">
                <a16:creationId xmlns:a16="http://schemas.microsoft.com/office/drawing/2014/main" id="{6DD0D076-D210-4C22-AA52-C7B60E933A73}"/>
              </a:ext>
            </a:extLst>
          </p:cNvPr>
          <p:cNvSpPr>
            <a:spLocks noGrp="1"/>
          </p:cNvSpPr>
          <p:nvPr>
            <p:ph type="chart" sz="quarter" idx="19"/>
          </p:nvPr>
        </p:nvSpPr>
        <p:spPr>
          <a:xfrm>
            <a:off x="5657268" y="1534557"/>
            <a:ext cx="3132186" cy="2600707"/>
          </a:xfrm>
        </p:spPr>
        <p:txBody>
          <a:bodyPr/>
          <a:lstStyle/>
          <a:p>
            <a:endParaRPr lang="en-PH"/>
          </a:p>
        </p:txBody>
      </p:sp>
      <p:sp>
        <p:nvSpPr>
          <p:cNvPr id="17" name="Text Placeholder 10">
            <a:extLst>
              <a:ext uri="{FF2B5EF4-FFF2-40B4-BE49-F238E27FC236}">
                <a16:creationId xmlns:a16="http://schemas.microsoft.com/office/drawing/2014/main" id="{16512576-DBA8-4A2F-820C-9884140655BC}"/>
              </a:ext>
            </a:extLst>
          </p:cNvPr>
          <p:cNvSpPr>
            <a:spLocks noGrp="1"/>
          </p:cNvSpPr>
          <p:nvPr>
            <p:ph type="body" sz="quarter" idx="13" hasCustomPrompt="1"/>
          </p:nvPr>
        </p:nvSpPr>
        <p:spPr>
          <a:xfrm>
            <a:off x="497490" y="4944301"/>
            <a:ext cx="4374680" cy="937674"/>
          </a:xfrm>
        </p:spPr>
        <p:txBody>
          <a:bodyPr wrap="square">
            <a:spAutoFit/>
          </a:bodyPr>
          <a:lstStyle>
            <a:lvl1pPr marL="0" indent="0">
              <a:spcBef>
                <a:spcPts val="0"/>
              </a:spcBef>
              <a:spcAft>
                <a:spcPts val="0"/>
              </a:spcAft>
              <a:buFont typeface="Arial" panose="020B0604020202020204" pitchFamily="34" charset="0"/>
              <a:buNone/>
              <a:defRPr sz="1360" spc="-73" baseline="0">
                <a:solidFill>
                  <a:schemeClr val="tx1"/>
                </a:solidFill>
                <a:latin typeface="+mn-lt"/>
                <a:cs typeface="Arial" panose="020B0604020202020204" pitchFamily="34" charset="0"/>
              </a:defRPr>
            </a:lvl1pPr>
          </a:lstStyle>
          <a:p>
            <a:pPr lvl="0"/>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incididunt</a:t>
            </a:r>
            <a:r>
              <a:rPr lang="en-PH" dirty="0"/>
              <a:t> </a:t>
            </a:r>
            <a:r>
              <a:rPr lang="en-PH" dirty="0" err="1"/>
              <a:t>ut</a:t>
            </a:r>
            <a:r>
              <a:rPr lang="en-PH" dirty="0"/>
              <a:t> </a:t>
            </a:r>
            <a:r>
              <a:rPr lang="en-PH" dirty="0" err="1"/>
              <a:t>labore</a:t>
            </a:r>
            <a:r>
              <a:rPr lang="en-PH" dirty="0"/>
              <a:t> et dolore magna </a:t>
            </a:r>
            <a:r>
              <a:rPr lang="en-PH" dirty="0" err="1"/>
              <a:t>aliqua</a:t>
            </a:r>
            <a:r>
              <a:rPr lang="en-PH" dirty="0"/>
              <a:t>.</a:t>
            </a:r>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PH" dirty="0"/>
          </a:p>
        </p:txBody>
      </p:sp>
      <p:sp>
        <p:nvSpPr>
          <p:cNvPr id="18" name="Text Placeholder 13">
            <a:extLst>
              <a:ext uri="{FF2B5EF4-FFF2-40B4-BE49-F238E27FC236}">
                <a16:creationId xmlns:a16="http://schemas.microsoft.com/office/drawing/2014/main" id="{FB9822B2-55B0-4555-B206-1CB5E24F8B80}"/>
              </a:ext>
            </a:extLst>
          </p:cNvPr>
          <p:cNvSpPr>
            <a:spLocks noGrp="1"/>
          </p:cNvSpPr>
          <p:nvPr>
            <p:ph type="body" sz="quarter" idx="20" hasCustomPrompt="1"/>
          </p:nvPr>
        </p:nvSpPr>
        <p:spPr>
          <a:xfrm>
            <a:off x="496097" y="4235514"/>
            <a:ext cx="4374680" cy="658880"/>
          </a:xfrm>
        </p:spPr>
        <p:txBody>
          <a:bodyPr wrap="square">
            <a:spAutoFit/>
          </a:bodyPr>
          <a:lstStyle>
            <a:lvl1pPr marL="0" indent="0">
              <a:lnSpc>
                <a:spcPct val="100000"/>
              </a:lnSpc>
              <a:spcBef>
                <a:spcPts val="0"/>
              </a:spcBef>
              <a:buNone/>
              <a:defRPr sz="1814" b="0" spc="-91" baseline="0">
                <a:solidFill>
                  <a:schemeClr val="tx2"/>
                </a:solidFill>
                <a:latin typeface="+mj-lt"/>
                <a:cs typeface="Arial" panose="020B0604020202020204" pitchFamily="34" charset="0"/>
              </a:defRPr>
            </a:lvl1pPr>
            <a:lvl2pPr>
              <a:buNone/>
              <a:defRPr sz="1995"/>
            </a:lvl2pPr>
            <a:lvl3pPr>
              <a:buNone/>
              <a:defRPr sz="1995"/>
            </a:lvl3pPr>
            <a:lvl4pPr>
              <a:buNone/>
              <a:defRPr sz="1995"/>
            </a:lvl4pPr>
            <a:lvl5pPr>
              <a:buNone/>
              <a:defRPr sz="1995"/>
            </a:lvl5pPr>
          </a:lstStyle>
          <a:p>
            <a:pPr lvl="0"/>
            <a:r>
              <a:rPr lang="en-US" dirty="0"/>
              <a:t>Click to edit intro paragraph Lorem ipsum dolor sit </a:t>
            </a:r>
            <a:r>
              <a:rPr lang="en-US" dirty="0" err="1"/>
              <a:t>amet</a:t>
            </a:r>
            <a:r>
              <a:rPr lang="en-US" dirty="0"/>
              <a:t> </a:t>
            </a:r>
            <a:endParaRPr lang="en-PH" dirty="0"/>
          </a:p>
        </p:txBody>
      </p:sp>
      <p:sp>
        <p:nvSpPr>
          <p:cNvPr id="19" name="Text Placeholder 10">
            <a:extLst>
              <a:ext uri="{FF2B5EF4-FFF2-40B4-BE49-F238E27FC236}">
                <a16:creationId xmlns:a16="http://schemas.microsoft.com/office/drawing/2014/main" id="{9F9560E4-1B61-4F7B-BDDF-100D04B7C7A3}"/>
              </a:ext>
            </a:extLst>
          </p:cNvPr>
          <p:cNvSpPr>
            <a:spLocks noGrp="1"/>
          </p:cNvSpPr>
          <p:nvPr>
            <p:ph type="body" sz="quarter" idx="21" hasCustomPrompt="1"/>
          </p:nvPr>
        </p:nvSpPr>
        <p:spPr>
          <a:xfrm>
            <a:off x="5037413" y="4944301"/>
            <a:ext cx="4374680" cy="937674"/>
          </a:xfrm>
        </p:spPr>
        <p:txBody>
          <a:bodyPr wrap="square">
            <a:spAutoFit/>
          </a:bodyPr>
          <a:lstStyle>
            <a:lvl1pPr marL="0" indent="0">
              <a:spcBef>
                <a:spcPts val="0"/>
              </a:spcBef>
              <a:spcAft>
                <a:spcPts val="0"/>
              </a:spcAft>
              <a:buFont typeface="Arial" panose="020B0604020202020204" pitchFamily="34" charset="0"/>
              <a:buNone/>
              <a:defRPr sz="1360" spc="-73" baseline="0">
                <a:solidFill>
                  <a:schemeClr val="tx1"/>
                </a:solidFill>
                <a:latin typeface="+mn-lt"/>
                <a:cs typeface="Arial" panose="020B0604020202020204" pitchFamily="34" charset="0"/>
              </a:defRPr>
            </a:lvl1pPr>
          </a:lstStyle>
          <a:p>
            <a:pPr lvl="0"/>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incididunt</a:t>
            </a:r>
            <a:r>
              <a:rPr lang="en-PH" dirty="0"/>
              <a:t> </a:t>
            </a:r>
            <a:r>
              <a:rPr lang="en-PH" dirty="0" err="1"/>
              <a:t>ut</a:t>
            </a:r>
            <a:r>
              <a:rPr lang="en-PH" dirty="0"/>
              <a:t> </a:t>
            </a:r>
            <a:r>
              <a:rPr lang="en-PH" dirty="0" err="1"/>
              <a:t>labore</a:t>
            </a:r>
            <a:r>
              <a:rPr lang="en-PH" dirty="0"/>
              <a:t> et dolore magna </a:t>
            </a:r>
            <a:r>
              <a:rPr lang="en-PH" dirty="0" err="1"/>
              <a:t>aliqua</a:t>
            </a:r>
            <a:r>
              <a:rPr lang="en-PH" dirty="0"/>
              <a:t>.</a:t>
            </a:r>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PH" dirty="0"/>
          </a:p>
        </p:txBody>
      </p:sp>
      <p:sp>
        <p:nvSpPr>
          <p:cNvPr id="20" name="Text Placeholder 13">
            <a:extLst>
              <a:ext uri="{FF2B5EF4-FFF2-40B4-BE49-F238E27FC236}">
                <a16:creationId xmlns:a16="http://schemas.microsoft.com/office/drawing/2014/main" id="{A4120453-1478-4344-86A3-9E5B64044F53}"/>
              </a:ext>
            </a:extLst>
          </p:cNvPr>
          <p:cNvSpPr>
            <a:spLocks noGrp="1"/>
          </p:cNvSpPr>
          <p:nvPr>
            <p:ph type="body" sz="quarter" idx="22" hasCustomPrompt="1"/>
          </p:nvPr>
        </p:nvSpPr>
        <p:spPr>
          <a:xfrm>
            <a:off x="5036020" y="4235514"/>
            <a:ext cx="4374680" cy="658880"/>
          </a:xfrm>
        </p:spPr>
        <p:txBody>
          <a:bodyPr wrap="square">
            <a:spAutoFit/>
          </a:bodyPr>
          <a:lstStyle>
            <a:lvl1pPr marL="0" indent="0">
              <a:lnSpc>
                <a:spcPct val="100000"/>
              </a:lnSpc>
              <a:spcBef>
                <a:spcPts val="0"/>
              </a:spcBef>
              <a:buNone/>
              <a:defRPr sz="1814" b="0" spc="-91" baseline="0">
                <a:solidFill>
                  <a:schemeClr val="tx2"/>
                </a:solidFill>
                <a:latin typeface="+mj-lt"/>
                <a:cs typeface="Arial" panose="020B0604020202020204" pitchFamily="34" charset="0"/>
              </a:defRPr>
            </a:lvl1pPr>
            <a:lvl2pPr>
              <a:buNone/>
              <a:defRPr sz="1995"/>
            </a:lvl2pPr>
            <a:lvl3pPr>
              <a:buNone/>
              <a:defRPr sz="1995"/>
            </a:lvl3pPr>
            <a:lvl4pPr>
              <a:buNone/>
              <a:defRPr sz="1995"/>
            </a:lvl4pPr>
            <a:lvl5pPr>
              <a:buNone/>
              <a:defRPr sz="1995"/>
            </a:lvl5pPr>
          </a:lstStyle>
          <a:p>
            <a:pPr lvl="0"/>
            <a:r>
              <a:rPr lang="en-US" dirty="0"/>
              <a:t>Click to edit intro paragraph Lorem ipsum dolor sit </a:t>
            </a:r>
            <a:r>
              <a:rPr lang="en-US" dirty="0" err="1"/>
              <a:t>amet</a:t>
            </a:r>
            <a:r>
              <a:rPr lang="en-US" dirty="0"/>
              <a:t> </a:t>
            </a:r>
            <a:endParaRPr lang="en-PH" dirty="0"/>
          </a:p>
        </p:txBody>
      </p:sp>
      <p:sp>
        <p:nvSpPr>
          <p:cNvPr id="11" name="Footer Placeholder 4">
            <a:extLst>
              <a:ext uri="{FF2B5EF4-FFF2-40B4-BE49-F238E27FC236}">
                <a16:creationId xmlns:a16="http://schemas.microsoft.com/office/drawing/2014/main" id="{ACC272B3-8559-6C48-AFA3-2905E47C7EE0}"/>
              </a:ext>
            </a:extLst>
          </p:cNvPr>
          <p:cNvSpPr>
            <a:spLocks noGrp="1"/>
          </p:cNvSpPr>
          <p:nvPr>
            <p:ph type="ftr" sz="quarter" idx="3"/>
          </p:nvPr>
        </p:nvSpPr>
        <p:spPr>
          <a:xfrm>
            <a:off x="5889629" y="6287876"/>
            <a:ext cx="3136900" cy="365125"/>
          </a:xfrm>
          <a:prstGeom prst="rect">
            <a:avLst/>
          </a:prstGeom>
        </p:spPr>
        <p:txBody>
          <a:bodyPr vert="horz" lIns="0" tIns="49775" rIns="0" bIns="49775" rtlCol="0" anchor="ctr"/>
          <a:lstStyle>
            <a:lvl1pPr algn="r">
              <a:defRPr sz="1000" spc="-73" baseline="0">
                <a:solidFill>
                  <a:schemeClr val="accent1"/>
                </a:solidFill>
                <a:latin typeface="+mn-lt"/>
                <a:cs typeface="Arial" panose="020B0604020202020204" pitchFamily="34" charset="0"/>
              </a:defRPr>
            </a:lvl1pPr>
          </a:lstStyle>
          <a:p>
            <a:r>
              <a:rPr lang="en-US"/>
              <a:t>Presentation Title</a:t>
            </a:r>
            <a:endParaRPr lang="en-US" dirty="0"/>
          </a:p>
        </p:txBody>
      </p:sp>
      <p:sp>
        <p:nvSpPr>
          <p:cNvPr id="12" name="Slide Number Placeholder 5">
            <a:extLst>
              <a:ext uri="{FF2B5EF4-FFF2-40B4-BE49-F238E27FC236}">
                <a16:creationId xmlns:a16="http://schemas.microsoft.com/office/drawing/2014/main" id="{2C351572-E338-4E41-9DF6-8D9377F7B396}"/>
              </a:ext>
            </a:extLst>
          </p:cNvPr>
          <p:cNvSpPr>
            <a:spLocks noGrp="1"/>
          </p:cNvSpPr>
          <p:nvPr>
            <p:ph type="sldNum" sz="quarter" idx="4"/>
          </p:nvPr>
        </p:nvSpPr>
        <p:spPr>
          <a:xfrm>
            <a:off x="9001700" y="6287876"/>
            <a:ext cx="437800" cy="365125"/>
          </a:xfrm>
          <a:prstGeom prst="rect">
            <a:avLst/>
          </a:prstGeom>
        </p:spPr>
        <p:txBody>
          <a:bodyPr vert="horz" lIns="0" tIns="49775" rIns="0" bIns="49775" rtlCol="0" anchor="ctr"/>
          <a:lstStyle>
            <a:lvl1pPr algn="r">
              <a:defRPr sz="1000" spc="-73" baseline="0">
                <a:solidFill>
                  <a:schemeClr val="accent1"/>
                </a:solidFill>
                <a:latin typeface="+mn-lt"/>
                <a:cs typeface="Arial" panose="020B0604020202020204" pitchFamily="34" charset="0"/>
              </a:defRPr>
            </a:lvl1pPr>
          </a:lstStyle>
          <a:p>
            <a:fld id="{6AA3CFC9-41D5-EA4B-A3B9-51B8FE595C9C}" type="slidenum">
              <a:rPr lang="en-US" smtClean="0"/>
              <a:pPr/>
              <a:t>‹#›</a:t>
            </a:fld>
            <a:endParaRPr lang="en-US" dirty="0"/>
          </a:p>
        </p:txBody>
      </p:sp>
    </p:spTree>
    <p:extLst>
      <p:ext uri="{BB962C8B-B14F-4D97-AF65-F5344CB8AC3E}">
        <p14:creationId xmlns:p14="http://schemas.microsoft.com/office/powerpoint/2010/main" val="28013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hart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A934272-7555-4328-9596-99A546B90995}"/>
              </a:ext>
            </a:extLst>
          </p:cNvPr>
          <p:cNvSpPr>
            <a:spLocks noGrp="1"/>
          </p:cNvSpPr>
          <p:nvPr>
            <p:ph type="title" hasCustomPrompt="1"/>
          </p:nvPr>
        </p:nvSpPr>
        <p:spPr>
          <a:xfrm>
            <a:off x="495300" y="305119"/>
            <a:ext cx="8915400" cy="588989"/>
          </a:xfrm>
          <a:prstGeom prst="rect">
            <a:avLst/>
          </a:prstGeom>
        </p:spPr>
        <p:txBody>
          <a:bodyPr/>
          <a:lstStyle>
            <a:lvl1pPr>
              <a:defRPr sz="3174">
                <a:solidFill>
                  <a:schemeClr val="tx2"/>
                </a:solidFill>
              </a:defRPr>
            </a:lvl1pPr>
          </a:lstStyle>
          <a:p>
            <a:r>
              <a:rPr lang="en-AU" dirty="0"/>
              <a:t>Click to edit heading text</a:t>
            </a:r>
            <a:endParaRPr lang="en-US" dirty="0"/>
          </a:p>
        </p:txBody>
      </p:sp>
      <p:sp>
        <p:nvSpPr>
          <p:cNvPr id="6" name="Chart Placeholder 5">
            <a:extLst>
              <a:ext uri="{FF2B5EF4-FFF2-40B4-BE49-F238E27FC236}">
                <a16:creationId xmlns:a16="http://schemas.microsoft.com/office/drawing/2014/main" id="{AD5C853B-F622-4E06-AE1D-6C5EC08DF5F0}"/>
              </a:ext>
            </a:extLst>
          </p:cNvPr>
          <p:cNvSpPr>
            <a:spLocks noGrp="1"/>
          </p:cNvSpPr>
          <p:nvPr>
            <p:ph type="chart" sz="quarter" idx="16"/>
          </p:nvPr>
        </p:nvSpPr>
        <p:spPr>
          <a:xfrm>
            <a:off x="507104" y="1534557"/>
            <a:ext cx="2829219" cy="2611587"/>
          </a:xfrm>
        </p:spPr>
        <p:txBody>
          <a:bodyPr/>
          <a:lstStyle/>
          <a:p>
            <a:endParaRPr lang="en-PH"/>
          </a:p>
        </p:txBody>
      </p:sp>
      <p:sp>
        <p:nvSpPr>
          <p:cNvPr id="17" name="Chart Placeholder 5">
            <a:extLst>
              <a:ext uri="{FF2B5EF4-FFF2-40B4-BE49-F238E27FC236}">
                <a16:creationId xmlns:a16="http://schemas.microsoft.com/office/drawing/2014/main" id="{9769156A-AC59-47B6-9943-3CF724C76B95}"/>
              </a:ext>
            </a:extLst>
          </p:cNvPr>
          <p:cNvSpPr>
            <a:spLocks noGrp="1"/>
          </p:cNvSpPr>
          <p:nvPr>
            <p:ph type="chart" sz="quarter" idx="17"/>
          </p:nvPr>
        </p:nvSpPr>
        <p:spPr>
          <a:xfrm>
            <a:off x="3544293" y="1534557"/>
            <a:ext cx="2829219" cy="2611587"/>
          </a:xfrm>
        </p:spPr>
        <p:txBody>
          <a:bodyPr/>
          <a:lstStyle/>
          <a:p>
            <a:endParaRPr lang="en-PH"/>
          </a:p>
        </p:txBody>
      </p:sp>
      <p:sp>
        <p:nvSpPr>
          <p:cNvPr id="18" name="Chart Placeholder 5">
            <a:extLst>
              <a:ext uri="{FF2B5EF4-FFF2-40B4-BE49-F238E27FC236}">
                <a16:creationId xmlns:a16="http://schemas.microsoft.com/office/drawing/2014/main" id="{925DBC5A-2119-4690-9794-7BF3FDFEE910}"/>
              </a:ext>
            </a:extLst>
          </p:cNvPr>
          <p:cNvSpPr>
            <a:spLocks noGrp="1"/>
          </p:cNvSpPr>
          <p:nvPr>
            <p:ph type="chart" sz="quarter" idx="18"/>
          </p:nvPr>
        </p:nvSpPr>
        <p:spPr>
          <a:xfrm>
            <a:off x="6581481" y="1534557"/>
            <a:ext cx="2829219" cy="2611587"/>
          </a:xfrm>
        </p:spPr>
        <p:txBody>
          <a:bodyPr/>
          <a:lstStyle/>
          <a:p>
            <a:endParaRPr lang="en-PH"/>
          </a:p>
        </p:txBody>
      </p:sp>
      <p:sp>
        <p:nvSpPr>
          <p:cNvPr id="14" name="Text Placeholder 10">
            <a:extLst>
              <a:ext uri="{FF2B5EF4-FFF2-40B4-BE49-F238E27FC236}">
                <a16:creationId xmlns:a16="http://schemas.microsoft.com/office/drawing/2014/main" id="{F98D8BD1-E2A0-4939-82C2-F4A343C6883C}"/>
              </a:ext>
            </a:extLst>
          </p:cNvPr>
          <p:cNvSpPr>
            <a:spLocks noGrp="1"/>
          </p:cNvSpPr>
          <p:nvPr>
            <p:ph type="body" sz="quarter" idx="13" hasCustomPrompt="1"/>
          </p:nvPr>
        </p:nvSpPr>
        <p:spPr>
          <a:xfrm>
            <a:off x="497490" y="4930719"/>
            <a:ext cx="2840227" cy="519098"/>
          </a:xfrm>
        </p:spPr>
        <p:txBody>
          <a:bodyPr wrap="square">
            <a:spAutoFit/>
          </a:bodyPr>
          <a:lstStyle>
            <a:lvl1pPr marL="0" indent="0">
              <a:spcBef>
                <a:spcPts val="0"/>
              </a:spcBef>
              <a:spcAft>
                <a:spcPts val="0"/>
              </a:spcAft>
              <a:buFont typeface="Arial" panose="020B0604020202020204" pitchFamily="34" charset="0"/>
              <a:buNone/>
              <a:defRPr sz="1360" spc="-73" baseline="0">
                <a:solidFill>
                  <a:schemeClr val="tx1"/>
                </a:solidFill>
                <a:latin typeface="+mn-lt"/>
                <a:cs typeface="Arial" panose="020B0604020202020204" pitchFamily="34" charset="0"/>
              </a:defRPr>
            </a:lvl1pPr>
          </a:lstStyle>
          <a:p>
            <a:pPr lvl="0"/>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p:txBody>
      </p:sp>
      <p:sp>
        <p:nvSpPr>
          <p:cNvPr id="15" name="Text Placeholder 13">
            <a:extLst>
              <a:ext uri="{FF2B5EF4-FFF2-40B4-BE49-F238E27FC236}">
                <a16:creationId xmlns:a16="http://schemas.microsoft.com/office/drawing/2014/main" id="{BFD9B56A-16F2-4697-A055-C480B42A92D3}"/>
              </a:ext>
            </a:extLst>
          </p:cNvPr>
          <p:cNvSpPr>
            <a:spLocks noGrp="1"/>
          </p:cNvSpPr>
          <p:nvPr>
            <p:ph type="body" sz="quarter" idx="20" hasCustomPrompt="1"/>
          </p:nvPr>
        </p:nvSpPr>
        <p:spPr>
          <a:xfrm>
            <a:off x="496097" y="4251893"/>
            <a:ext cx="2840227" cy="379701"/>
          </a:xfrm>
        </p:spPr>
        <p:txBody>
          <a:bodyPr wrap="square">
            <a:spAutoFit/>
          </a:bodyPr>
          <a:lstStyle>
            <a:lvl1pPr marL="0" indent="0">
              <a:lnSpc>
                <a:spcPct val="100000"/>
              </a:lnSpc>
              <a:spcBef>
                <a:spcPts val="0"/>
              </a:spcBef>
              <a:buNone/>
              <a:defRPr sz="1814" b="0" spc="-91" baseline="0">
                <a:solidFill>
                  <a:schemeClr val="tx2"/>
                </a:solidFill>
                <a:latin typeface="+mj-lt"/>
                <a:cs typeface="Arial" panose="020B0604020202020204" pitchFamily="34" charset="0"/>
              </a:defRPr>
            </a:lvl1pPr>
            <a:lvl2pPr>
              <a:buNone/>
              <a:defRPr sz="1995"/>
            </a:lvl2pPr>
            <a:lvl3pPr>
              <a:buNone/>
              <a:defRPr sz="1995"/>
            </a:lvl3pPr>
            <a:lvl4pPr>
              <a:buNone/>
              <a:defRPr sz="1995"/>
            </a:lvl4pPr>
            <a:lvl5pPr>
              <a:buNone/>
              <a:defRPr sz="1995"/>
            </a:lvl5pPr>
          </a:lstStyle>
          <a:p>
            <a:pPr lvl="0"/>
            <a:r>
              <a:rPr lang="en-US" dirty="0"/>
              <a:t>Click to edit intro paragraph</a:t>
            </a:r>
            <a:endParaRPr lang="en-PH" dirty="0"/>
          </a:p>
        </p:txBody>
      </p:sp>
      <p:sp>
        <p:nvSpPr>
          <p:cNvPr id="24" name="Text Placeholder 10">
            <a:extLst>
              <a:ext uri="{FF2B5EF4-FFF2-40B4-BE49-F238E27FC236}">
                <a16:creationId xmlns:a16="http://schemas.microsoft.com/office/drawing/2014/main" id="{22509B34-FEAB-4408-B8DA-587064C9E93A}"/>
              </a:ext>
            </a:extLst>
          </p:cNvPr>
          <p:cNvSpPr>
            <a:spLocks noGrp="1"/>
          </p:cNvSpPr>
          <p:nvPr>
            <p:ph type="body" sz="quarter" idx="21" hasCustomPrompt="1"/>
          </p:nvPr>
        </p:nvSpPr>
        <p:spPr>
          <a:xfrm>
            <a:off x="3534279" y="4935553"/>
            <a:ext cx="2840227" cy="519098"/>
          </a:xfrm>
        </p:spPr>
        <p:txBody>
          <a:bodyPr wrap="square">
            <a:spAutoFit/>
          </a:bodyPr>
          <a:lstStyle>
            <a:lvl1pPr marL="0" indent="0">
              <a:spcBef>
                <a:spcPts val="0"/>
              </a:spcBef>
              <a:spcAft>
                <a:spcPts val="0"/>
              </a:spcAft>
              <a:buFont typeface="Arial" panose="020B0604020202020204" pitchFamily="34" charset="0"/>
              <a:buNone/>
              <a:defRPr sz="1360" spc="-73" baseline="0">
                <a:solidFill>
                  <a:schemeClr val="tx1"/>
                </a:solidFill>
                <a:latin typeface="+mn-lt"/>
                <a:cs typeface="Arial" panose="020B0604020202020204" pitchFamily="34" charset="0"/>
              </a:defRPr>
            </a:lvl1pPr>
          </a:lstStyle>
          <a:p>
            <a:pPr lvl="0"/>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p:txBody>
      </p:sp>
      <p:sp>
        <p:nvSpPr>
          <p:cNvPr id="25" name="Text Placeholder 13">
            <a:extLst>
              <a:ext uri="{FF2B5EF4-FFF2-40B4-BE49-F238E27FC236}">
                <a16:creationId xmlns:a16="http://schemas.microsoft.com/office/drawing/2014/main" id="{5D5E4F1A-AB1D-43E9-BBBB-4E9B0149F6F4}"/>
              </a:ext>
            </a:extLst>
          </p:cNvPr>
          <p:cNvSpPr>
            <a:spLocks noGrp="1"/>
          </p:cNvSpPr>
          <p:nvPr>
            <p:ph type="body" sz="quarter" idx="22" hasCustomPrompt="1"/>
          </p:nvPr>
        </p:nvSpPr>
        <p:spPr>
          <a:xfrm>
            <a:off x="3532887" y="4251893"/>
            <a:ext cx="2840227" cy="379701"/>
          </a:xfrm>
        </p:spPr>
        <p:txBody>
          <a:bodyPr wrap="square">
            <a:spAutoFit/>
          </a:bodyPr>
          <a:lstStyle>
            <a:lvl1pPr marL="0" indent="0">
              <a:lnSpc>
                <a:spcPct val="100000"/>
              </a:lnSpc>
              <a:spcBef>
                <a:spcPts val="0"/>
              </a:spcBef>
              <a:buNone/>
              <a:defRPr sz="1814" b="0" spc="-91" baseline="0">
                <a:solidFill>
                  <a:schemeClr val="tx2"/>
                </a:solidFill>
                <a:latin typeface="+mj-lt"/>
                <a:cs typeface="Arial" panose="020B0604020202020204" pitchFamily="34" charset="0"/>
              </a:defRPr>
            </a:lvl1pPr>
            <a:lvl2pPr>
              <a:buNone/>
              <a:defRPr sz="1995"/>
            </a:lvl2pPr>
            <a:lvl3pPr>
              <a:buNone/>
              <a:defRPr sz="1995"/>
            </a:lvl3pPr>
            <a:lvl4pPr>
              <a:buNone/>
              <a:defRPr sz="1995"/>
            </a:lvl4pPr>
            <a:lvl5pPr>
              <a:buNone/>
              <a:defRPr sz="1995"/>
            </a:lvl5pPr>
          </a:lstStyle>
          <a:p>
            <a:pPr lvl="0"/>
            <a:r>
              <a:rPr lang="en-US" dirty="0"/>
              <a:t>Click to edit intro paragraph</a:t>
            </a:r>
            <a:endParaRPr lang="en-PH" dirty="0"/>
          </a:p>
        </p:txBody>
      </p:sp>
      <p:sp>
        <p:nvSpPr>
          <p:cNvPr id="26" name="Text Placeholder 10">
            <a:extLst>
              <a:ext uri="{FF2B5EF4-FFF2-40B4-BE49-F238E27FC236}">
                <a16:creationId xmlns:a16="http://schemas.microsoft.com/office/drawing/2014/main" id="{5966DC02-6AD8-4580-9C1F-B90A31027B4E}"/>
              </a:ext>
            </a:extLst>
          </p:cNvPr>
          <p:cNvSpPr>
            <a:spLocks noGrp="1"/>
          </p:cNvSpPr>
          <p:nvPr>
            <p:ph type="body" sz="quarter" idx="23" hasCustomPrompt="1"/>
          </p:nvPr>
        </p:nvSpPr>
        <p:spPr>
          <a:xfrm>
            <a:off x="6582874" y="4935553"/>
            <a:ext cx="2840227" cy="519098"/>
          </a:xfrm>
        </p:spPr>
        <p:txBody>
          <a:bodyPr wrap="square">
            <a:spAutoFit/>
          </a:bodyPr>
          <a:lstStyle>
            <a:lvl1pPr marL="0" indent="0">
              <a:spcBef>
                <a:spcPts val="0"/>
              </a:spcBef>
              <a:spcAft>
                <a:spcPts val="0"/>
              </a:spcAft>
              <a:buFont typeface="Arial" panose="020B0604020202020204" pitchFamily="34" charset="0"/>
              <a:buNone/>
              <a:defRPr sz="1360" spc="-73" baseline="0">
                <a:solidFill>
                  <a:schemeClr val="tx1"/>
                </a:solidFill>
                <a:latin typeface="+mn-lt"/>
                <a:cs typeface="Arial" panose="020B0604020202020204" pitchFamily="34" charset="0"/>
              </a:defRPr>
            </a:lvl1pPr>
          </a:lstStyle>
          <a:p>
            <a:pPr lvl="0"/>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p:txBody>
      </p:sp>
      <p:sp>
        <p:nvSpPr>
          <p:cNvPr id="27" name="Text Placeholder 13">
            <a:extLst>
              <a:ext uri="{FF2B5EF4-FFF2-40B4-BE49-F238E27FC236}">
                <a16:creationId xmlns:a16="http://schemas.microsoft.com/office/drawing/2014/main" id="{C2DB05B0-E396-4647-A4C3-3084B3482795}"/>
              </a:ext>
            </a:extLst>
          </p:cNvPr>
          <p:cNvSpPr>
            <a:spLocks noGrp="1"/>
          </p:cNvSpPr>
          <p:nvPr>
            <p:ph type="body" sz="quarter" idx="24" hasCustomPrompt="1"/>
          </p:nvPr>
        </p:nvSpPr>
        <p:spPr>
          <a:xfrm>
            <a:off x="6581481" y="4251893"/>
            <a:ext cx="2840227" cy="379701"/>
          </a:xfrm>
        </p:spPr>
        <p:txBody>
          <a:bodyPr wrap="square">
            <a:spAutoFit/>
          </a:bodyPr>
          <a:lstStyle>
            <a:lvl1pPr marL="0" indent="0">
              <a:lnSpc>
                <a:spcPct val="100000"/>
              </a:lnSpc>
              <a:spcBef>
                <a:spcPts val="0"/>
              </a:spcBef>
              <a:buNone/>
              <a:defRPr sz="1814" b="0" spc="-91" baseline="0">
                <a:solidFill>
                  <a:schemeClr val="tx2"/>
                </a:solidFill>
                <a:latin typeface="+mj-lt"/>
                <a:cs typeface="Arial" panose="020B0604020202020204" pitchFamily="34" charset="0"/>
              </a:defRPr>
            </a:lvl1pPr>
            <a:lvl2pPr>
              <a:buNone/>
              <a:defRPr sz="1995"/>
            </a:lvl2pPr>
            <a:lvl3pPr>
              <a:buNone/>
              <a:defRPr sz="1995"/>
            </a:lvl3pPr>
            <a:lvl4pPr>
              <a:buNone/>
              <a:defRPr sz="1995"/>
            </a:lvl4pPr>
            <a:lvl5pPr>
              <a:buNone/>
              <a:defRPr sz="1995"/>
            </a:lvl5pPr>
          </a:lstStyle>
          <a:p>
            <a:pPr lvl="0"/>
            <a:r>
              <a:rPr lang="en-US" dirty="0"/>
              <a:t>Click to edit intro paragraph</a:t>
            </a:r>
            <a:endParaRPr lang="en-PH" dirty="0"/>
          </a:p>
        </p:txBody>
      </p:sp>
      <p:sp>
        <p:nvSpPr>
          <p:cNvPr id="16" name="Footer Placeholder 4">
            <a:extLst>
              <a:ext uri="{FF2B5EF4-FFF2-40B4-BE49-F238E27FC236}">
                <a16:creationId xmlns:a16="http://schemas.microsoft.com/office/drawing/2014/main" id="{9721FB22-8D7F-7143-B364-0CBEFAF1EC15}"/>
              </a:ext>
            </a:extLst>
          </p:cNvPr>
          <p:cNvSpPr>
            <a:spLocks noGrp="1"/>
          </p:cNvSpPr>
          <p:nvPr>
            <p:ph type="ftr" sz="quarter" idx="3"/>
          </p:nvPr>
        </p:nvSpPr>
        <p:spPr>
          <a:xfrm>
            <a:off x="5889629" y="6287876"/>
            <a:ext cx="3136900" cy="365125"/>
          </a:xfrm>
          <a:prstGeom prst="rect">
            <a:avLst/>
          </a:prstGeom>
        </p:spPr>
        <p:txBody>
          <a:bodyPr vert="horz" lIns="0" tIns="49775" rIns="0" bIns="49775" rtlCol="0" anchor="ctr"/>
          <a:lstStyle>
            <a:lvl1pPr algn="r">
              <a:defRPr sz="1000" spc="-73" baseline="0">
                <a:solidFill>
                  <a:schemeClr val="accent1"/>
                </a:solidFill>
                <a:latin typeface="+mn-lt"/>
                <a:cs typeface="Arial" panose="020B0604020202020204" pitchFamily="34" charset="0"/>
              </a:defRPr>
            </a:lvl1pPr>
          </a:lstStyle>
          <a:p>
            <a:r>
              <a:rPr lang="en-US"/>
              <a:t>Presentation Title</a:t>
            </a:r>
            <a:endParaRPr lang="en-US" dirty="0"/>
          </a:p>
        </p:txBody>
      </p:sp>
      <p:sp>
        <p:nvSpPr>
          <p:cNvPr id="19" name="Slide Number Placeholder 5">
            <a:extLst>
              <a:ext uri="{FF2B5EF4-FFF2-40B4-BE49-F238E27FC236}">
                <a16:creationId xmlns:a16="http://schemas.microsoft.com/office/drawing/2014/main" id="{0B269280-0A96-3848-8CA2-6055A03C384F}"/>
              </a:ext>
            </a:extLst>
          </p:cNvPr>
          <p:cNvSpPr>
            <a:spLocks noGrp="1"/>
          </p:cNvSpPr>
          <p:nvPr>
            <p:ph type="sldNum" sz="quarter" idx="4"/>
          </p:nvPr>
        </p:nvSpPr>
        <p:spPr>
          <a:xfrm>
            <a:off x="9001700" y="6287876"/>
            <a:ext cx="437800" cy="365125"/>
          </a:xfrm>
          <a:prstGeom prst="rect">
            <a:avLst/>
          </a:prstGeom>
        </p:spPr>
        <p:txBody>
          <a:bodyPr vert="horz" lIns="0" tIns="49775" rIns="0" bIns="49775" rtlCol="0" anchor="ctr"/>
          <a:lstStyle>
            <a:lvl1pPr algn="r">
              <a:defRPr sz="1000" spc="-73" baseline="0">
                <a:solidFill>
                  <a:schemeClr val="accent1"/>
                </a:solidFill>
                <a:latin typeface="+mn-lt"/>
                <a:cs typeface="Arial" panose="020B0604020202020204" pitchFamily="34" charset="0"/>
              </a:defRPr>
            </a:lvl1pPr>
          </a:lstStyle>
          <a:p>
            <a:fld id="{6AA3CFC9-41D5-EA4B-A3B9-51B8FE595C9C}" type="slidenum">
              <a:rPr lang="en-US" smtClean="0"/>
              <a:pPr/>
              <a:t>‹#›</a:t>
            </a:fld>
            <a:endParaRPr lang="en-US" dirty="0"/>
          </a:p>
        </p:txBody>
      </p:sp>
    </p:spTree>
    <p:extLst>
      <p:ext uri="{BB962C8B-B14F-4D97-AF65-F5344CB8AC3E}">
        <p14:creationId xmlns:p14="http://schemas.microsoft.com/office/powerpoint/2010/main" val="1773622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5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8811290D-842A-45C1-9634-E4F97BD2DB72}"/>
              </a:ext>
            </a:extLst>
          </p:cNvPr>
          <p:cNvSpPr>
            <a:spLocks noGrp="1"/>
          </p:cNvSpPr>
          <p:nvPr>
            <p:ph type="pic" sz="quarter" idx="10" hasCustomPrompt="1"/>
          </p:nvPr>
        </p:nvSpPr>
        <p:spPr>
          <a:xfrm>
            <a:off x="0" y="0"/>
            <a:ext cx="9906000" cy="6858000"/>
          </a:xfrm>
          <a:solidFill>
            <a:schemeClr val="bg1"/>
          </a:solidFill>
        </p:spPr>
        <p:txBody>
          <a:bodyPr/>
          <a:lstStyle>
            <a:lvl1pPr algn="ctr">
              <a:buNone/>
              <a:defRPr/>
            </a:lvl1pPr>
          </a:lstStyle>
          <a:p>
            <a:r>
              <a:rPr lang="en-PH" dirty="0"/>
              <a:t>Click icon to insert image</a:t>
            </a:r>
          </a:p>
        </p:txBody>
      </p:sp>
      <p:sp>
        <p:nvSpPr>
          <p:cNvPr id="20" name="Title Placeholder 1">
            <a:extLst>
              <a:ext uri="{FF2B5EF4-FFF2-40B4-BE49-F238E27FC236}">
                <a16:creationId xmlns:a16="http://schemas.microsoft.com/office/drawing/2014/main" id="{91F0BABA-0667-42C1-848B-18319166F3D4}"/>
              </a:ext>
            </a:extLst>
          </p:cNvPr>
          <p:cNvSpPr>
            <a:spLocks noGrp="1"/>
          </p:cNvSpPr>
          <p:nvPr>
            <p:ph type="title" hasCustomPrompt="1"/>
          </p:nvPr>
        </p:nvSpPr>
        <p:spPr>
          <a:xfrm>
            <a:off x="475791" y="2257214"/>
            <a:ext cx="7735851" cy="2154911"/>
          </a:xfrm>
          <a:prstGeom prst="rect">
            <a:avLst/>
          </a:prstGeom>
        </p:spPr>
        <p:txBody>
          <a:bodyPr vert="horz" wrap="square" lIns="100800" tIns="50400" rIns="100800" bIns="50400" rtlCol="0" anchor="t" anchorCtr="0">
            <a:spAutoFit/>
          </a:bodyPr>
          <a:lstStyle>
            <a:lvl1pPr marL="0" algn="l">
              <a:lnSpc>
                <a:spcPts val="7898"/>
              </a:lnSpc>
              <a:spcBef>
                <a:spcPts val="0"/>
              </a:spcBef>
              <a:defRPr sz="7889" b="0" baseline="0">
                <a:solidFill>
                  <a:schemeClr val="accent1"/>
                </a:solidFill>
              </a:defRPr>
            </a:lvl1pPr>
          </a:lstStyle>
          <a:p>
            <a:r>
              <a:rPr lang="en-AU" dirty="0"/>
              <a:t>Click to edit heading text</a:t>
            </a:r>
            <a:endParaRPr lang="en-US" dirty="0"/>
          </a:p>
        </p:txBody>
      </p:sp>
      <p:sp>
        <p:nvSpPr>
          <p:cNvPr id="6" name="Text Placeholder 3">
            <a:extLst>
              <a:ext uri="{FF2B5EF4-FFF2-40B4-BE49-F238E27FC236}">
                <a16:creationId xmlns:a16="http://schemas.microsoft.com/office/drawing/2014/main" id="{022C83C5-774F-4053-8664-16D7F83A8692}"/>
              </a:ext>
            </a:extLst>
          </p:cNvPr>
          <p:cNvSpPr>
            <a:spLocks noGrp="1"/>
          </p:cNvSpPr>
          <p:nvPr>
            <p:ph type="body" sz="quarter" idx="12" hasCustomPrompt="1"/>
          </p:nvPr>
        </p:nvSpPr>
        <p:spPr>
          <a:xfrm>
            <a:off x="474921" y="4413678"/>
            <a:ext cx="7736723" cy="939659"/>
          </a:xfrm>
        </p:spPr>
        <p:txBody>
          <a:bodyPr lIns="100800" rIns="100800"/>
          <a:lstStyle>
            <a:lvl1pPr>
              <a:buNone/>
              <a:defRPr sz="2539" baseline="0">
                <a:solidFill>
                  <a:schemeClr val="tx2"/>
                </a:solidFill>
              </a:defRPr>
            </a:lvl1pPr>
          </a:lstStyle>
          <a:p>
            <a:pPr lvl="0"/>
            <a:r>
              <a:rPr lang="en-US" sz="2539" dirty="0"/>
              <a:t>Click to edit subheading text</a:t>
            </a:r>
          </a:p>
          <a:p>
            <a:pPr lvl="0"/>
            <a:endParaRPr lang="en-PH" dirty="0"/>
          </a:p>
        </p:txBody>
      </p:sp>
    </p:spTree>
    <p:extLst>
      <p:ext uri="{BB962C8B-B14F-4D97-AF65-F5344CB8AC3E}">
        <p14:creationId xmlns:p14="http://schemas.microsoft.com/office/powerpoint/2010/main" val="2677194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_1">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8811290D-842A-45C1-9634-E4F97BD2DB72}"/>
              </a:ext>
            </a:extLst>
          </p:cNvPr>
          <p:cNvSpPr>
            <a:spLocks noGrp="1"/>
          </p:cNvSpPr>
          <p:nvPr>
            <p:ph type="pic" sz="quarter" idx="10" hasCustomPrompt="1"/>
          </p:nvPr>
        </p:nvSpPr>
        <p:spPr>
          <a:xfrm>
            <a:off x="0" y="0"/>
            <a:ext cx="9906000" cy="6858000"/>
          </a:xfrm>
          <a:solidFill>
            <a:schemeClr val="tx2"/>
          </a:solidFill>
        </p:spPr>
        <p:txBody>
          <a:bodyPr/>
          <a:lstStyle>
            <a:lvl1pPr algn="ctr">
              <a:buNone/>
              <a:defRPr/>
            </a:lvl1pPr>
          </a:lstStyle>
          <a:p>
            <a:r>
              <a:rPr lang="en-PH" dirty="0"/>
              <a:t>Click icon to insert image</a:t>
            </a:r>
          </a:p>
        </p:txBody>
      </p:sp>
      <p:sp>
        <p:nvSpPr>
          <p:cNvPr id="7" name="Text Placeholder 2">
            <a:extLst>
              <a:ext uri="{FF2B5EF4-FFF2-40B4-BE49-F238E27FC236}">
                <a16:creationId xmlns:a16="http://schemas.microsoft.com/office/drawing/2014/main" id="{7B827D1E-373F-4F8A-BEF2-5E05097A36D2}"/>
              </a:ext>
            </a:extLst>
          </p:cNvPr>
          <p:cNvSpPr>
            <a:spLocks noGrp="1"/>
          </p:cNvSpPr>
          <p:nvPr>
            <p:ph type="body" sz="quarter" idx="11" hasCustomPrompt="1"/>
          </p:nvPr>
        </p:nvSpPr>
        <p:spPr>
          <a:xfrm>
            <a:off x="475651" y="2257214"/>
            <a:ext cx="7735993" cy="2373808"/>
          </a:xfrm>
        </p:spPr>
        <p:txBody>
          <a:bodyPr lIns="100800" rIns="100800"/>
          <a:lstStyle>
            <a:lvl1pPr marL="0" indent="0">
              <a:lnSpc>
                <a:spcPts val="7898"/>
              </a:lnSpc>
              <a:buNone/>
              <a:defRPr sz="7889" b="0" spc="-136" baseline="0">
                <a:solidFill>
                  <a:schemeClr val="bg1"/>
                </a:solidFill>
                <a:latin typeface="+mj-lt"/>
              </a:defRPr>
            </a:lvl1pPr>
          </a:lstStyle>
          <a:p>
            <a:r>
              <a:rPr lang="en-AU" dirty="0"/>
              <a:t>Click to edit divider text</a:t>
            </a:r>
            <a:endParaRPr lang="en-US" dirty="0"/>
          </a:p>
        </p:txBody>
      </p:sp>
    </p:spTree>
    <p:extLst>
      <p:ext uri="{BB962C8B-B14F-4D97-AF65-F5344CB8AC3E}">
        <p14:creationId xmlns:p14="http://schemas.microsoft.com/office/powerpoint/2010/main" val="157362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_2">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8811290D-842A-45C1-9634-E4F97BD2DB72}"/>
              </a:ext>
            </a:extLst>
          </p:cNvPr>
          <p:cNvSpPr>
            <a:spLocks noGrp="1"/>
          </p:cNvSpPr>
          <p:nvPr>
            <p:ph type="pic" sz="quarter" idx="10" hasCustomPrompt="1"/>
          </p:nvPr>
        </p:nvSpPr>
        <p:spPr>
          <a:xfrm>
            <a:off x="0" y="0"/>
            <a:ext cx="9906000" cy="6858000"/>
          </a:xfrm>
          <a:solidFill>
            <a:schemeClr val="bg1"/>
          </a:solidFill>
        </p:spPr>
        <p:txBody>
          <a:bodyPr/>
          <a:lstStyle>
            <a:lvl1pPr algn="ctr">
              <a:buNone/>
              <a:defRPr/>
            </a:lvl1pPr>
          </a:lstStyle>
          <a:p>
            <a:r>
              <a:rPr lang="en-PH" dirty="0"/>
              <a:t>Click icon to insert image</a:t>
            </a:r>
          </a:p>
        </p:txBody>
      </p:sp>
      <p:pic>
        <p:nvPicPr>
          <p:cNvPr id="10" name="Picture 9">
            <a:extLst>
              <a:ext uri="{FF2B5EF4-FFF2-40B4-BE49-F238E27FC236}">
                <a16:creationId xmlns:a16="http://schemas.microsoft.com/office/drawing/2014/main" id="{5D04556E-000E-419F-8DAC-93DEF96A037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5868649"/>
            <a:ext cx="2303274" cy="989351"/>
          </a:xfrm>
          <a:prstGeom prst="rect">
            <a:avLst/>
          </a:prstGeom>
        </p:spPr>
      </p:pic>
      <p:sp>
        <p:nvSpPr>
          <p:cNvPr id="8" name="Title Placeholder 1">
            <a:extLst>
              <a:ext uri="{FF2B5EF4-FFF2-40B4-BE49-F238E27FC236}">
                <a16:creationId xmlns:a16="http://schemas.microsoft.com/office/drawing/2014/main" id="{BB2359AE-8EFA-4B47-9C7E-1C60C0C295E0}"/>
              </a:ext>
            </a:extLst>
          </p:cNvPr>
          <p:cNvSpPr>
            <a:spLocks noGrp="1"/>
          </p:cNvSpPr>
          <p:nvPr>
            <p:ph type="title" hasCustomPrompt="1"/>
          </p:nvPr>
        </p:nvSpPr>
        <p:spPr>
          <a:xfrm>
            <a:off x="475791" y="2257214"/>
            <a:ext cx="7735851" cy="2154911"/>
          </a:xfrm>
          <a:prstGeom prst="rect">
            <a:avLst/>
          </a:prstGeom>
        </p:spPr>
        <p:txBody>
          <a:bodyPr vert="horz" wrap="square" lIns="100800" tIns="50400" rIns="100800" bIns="50400" rtlCol="0" anchor="t" anchorCtr="0">
            <a:spAutoFit/>
          </a:bodyPr>
          <a:lstStyle>
            <a:lvl1pPr marL="0" algn="l">
              <a:lnSpc>
                <a:spcPts val="7898"/>
              </a:lnSpc>
              <a:spcBef>
                <a:spcPts val="0"/>
              </a:spcBef>
              <a:defRPr sz="7889" b="0" baseline="0">
                <a:solidFill>
                  <a:schemeClr val="tx2"/>
                </a:solidFill>
              </a:defRPr>
            </a:lvl1pPr>
          </a:lstStyle>
          <a:p>
            <a:r>
              <a:rPr lang="en-AU" dirty="0"/>
              <a:t>Click to edit divider text</a:t>
            </a:r>
            <a:endParaRPr lang="en-US" dirty="0"/>
          </a:p>
        </p:txBody>
      </p:sp>
    </p:spTree>
    <p:extLst>
      <p:ext uri="{BB962C8B-B14F-4D97-AF65-F5344CB8AC3E}">
        <p14:creationId xmlns:p14="http://schemas.microsoft.com/office/powerpoint/2010/main" val="719177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352BB-5599-492D-8B17-B56E825AAF14}"/>
              </a:ext>
            </a:extLst>
          </p:cNvPr>
          <p:cNvSpPr>
            <a:spLocks noGrp="1"/>
          </p:cNvSpPr>
          <p:nvPr>
            <p:ph type="title" hasCustomPrompt="1"/>
          </p:nvPr>
        </p:nvSpPr>
        <p:spPr>
          <a:xfrm>
            <a:off x="495300" y="305119"/>
            <a:ext cx="8915400" cy="588989"/>
          </a:xfrm>
        </p:spPr>
        <p:txBody>
          <a:bodyPr/>
          <a:lstStyle>
            <a:lvl1pPr>
              <a:defRPr baseline="0"/>
            </a:lvl1pPr>
          </a:lstStyle>
          <a:p>
            <a:r>
              <a:rPr lang="en-US" dirty="0"/>
              <a:t>Click to edit contents page title text</a:t>
            </a:r>
            <a:endParaRPr lang="en-PH" dirty="0"/>
          </a:p>
        </p:txBody>
      </p:sp>
      <p:sp>
        <p:nvSpPr>
          <p:cNvPr id="30" name="Text Placeholder 29">
            <a:extLst>
              <a:ext uri="{FF2B5EF4-FFF2-40B4-BE49-F238E27FC236}">
                <a16:creationId xmlns:a16="http://schemas.microsoft.com/office/drawing/2014/main" id="{06E1A476-5A3F-423E-A958-833A380E5C70}"/>
              </a:ext>
            </a:extLst>
          </p:cNvPr>
          <p:cNvSpPr>
            <a:spLocks noGrp="1"/>
          </p:cNvSpPr>
          <p:nvPr>
            <p:ph type="body" sz="quarter" idx="12" hasCustomPrompt="1"/>
          </p:nvPr>
        </p:nvSpPr>
        <p:spPr>
          <a:xfrm>
            <a:off x="495300" y="1285243"/>
            <a:ext cx="8915577" cy="4484226"/>
          </a:xfrm>
        </p:spPr>
        <p:txBody>
          <a:bodyPr/>
          <a:lstStyle>
            <a:lvl1pPr marL="0" indent="0">
              <a:spcAft>
                <a:spcPts val="544"/>
              </a:spcAft>
              <a:buNone/>
              <a:defRPr sz="1360" b="0" baseline="0">
                <a:solidFill>
                  <a:schemeClr val="tx2"/>
                </a:solidFill>
                <a:latin typeface="+mj-lt"/>
                <a:cs typeface="Arial" panose="020B0604020202020204" pitchFamily="34" charset="0"/>
              </a:defRPr>
            </a:lvl1pPr>
            <a:lvl2pPr>
              <a:spcAft>
                <a:spcPts val="544"/>
              </a:spcAft>
              <a:buFont typeface="+mj-lt"/>
              <a:buAutoNum type="arabicPeriod"/>
              <a:defRPr sz="1088" baseline="0"/>
            </a:lvl2pPr>
            <a:lvl3pPr>
              <a:spcAft>
                <a:spcPts val="544"/>
              </a:spcAft>
              <a:defRPr sz="1088" baseline="0"/>
            </a:lvl3pPr>
          </a:lstStyle>
          <a:p>
            <a:pPr lvl="0"/>
            <a:r>
              <a:rPr lang="en-US" dirty="0"/>
              <a:t>Click to edit heading text</a:t>
            </a:r>
          </a:p>
          <a:p>
            <a:pPr lvl="1"/>
            <a:r>
              <a:rPr lang="en-US" dirty="0"/>
              <a:t>Click to edit subheading text</a:t>
            </a:r>
          </a:p>
          <a:p>
            <a:pPr lvl="2"/>
            <a:r>
              <a:rPr lang="en-US" dirty="0"/>
              <a:t>Click to edit sub subheading text</a:t>
            </a:r>
          </a:p>
          <a:p>
            <a:pPr lvl="2"/>
            <a:r>
              <a:rPr lang="en-US" dirty="0"/>
              <a:t>Click to edit sub subheading text</a:t>
            </a:r>
          </a:p>
          <a:p>
            <a:pPr lvl="1"/>
            <a:r>
              <a:rPr lang="en-US" dirty="0"/>
              <a:t>Click to edit subheading text</a:t>
            </a:r>
          </a:p>
          <a:p>
            <a:pPr lvl="2"/>
            <a:r>
              <a:rPr lang="en-US" dirty="0"/>
              <a:t>Click to edit sub subheading text</a:t>
            </a:r>
          </a:p>
          <a:p>
            <a:pPr lvl="2"/>
            <a:r>
              <a:rPr lang="en-US" dirty="0"/>
              <a:t>Click to edit sub subheading text</a:t>
            </a:r>
          </a:p>
          <a:p>
            <a:pPr lvl="2"/>
            <a:r>
              <a:rPr lang="en-US" dirty="0"/>
              <a:t>Click to edit sub subheading text</a:t>
            </a:r>
          </a:p>
          <a:p>
            <a:pPr lvl="0"/>
            <a:r>
              <a:rPr lang="en-US" dirty="0"/>
              <a:t>Click to edit heading text</a:t>
            </a:r>
          </a:p>
          <a:p>
            <a:pPr lvl="1"/>
            <a:r>
              <a:rPr lang="en-US" dirty="0"/>
              <a:t>Click to edit subheading text</a:t>
            </a:r>
          </a:p>
          <a:p>
            <a:pPr lvl="1"/>
            <a:r>
              <a:rPr lang="en-US" dirty="0"/>
              <a:t>Click to edit subheading text</a:t>
            </a:r>
          </a:p>
          <a:p>
            <a:pPr lvl="1"/>
            <a:r>
              <a:rPr lang="en-US" dirty="0"/>
              <a:t>Click to edit subheading text</a:t>
            </a:r>
          </a:p>
          <a:p>
            <a:pPr lvl="0"/>
            <a:r>
              <a:rPr lang="en-US" dirty="0"/>
              <a:t>Click to edit heading text</a:t>
            </a:r>
          </a:p>
          <a:p>
            <a:pPr lvl="1"/>
            <a:r>
              <a:rPr lang="en-US" dirty="0"/>
              <a:t>Click to edit subheading text</a:t>
            </a:r>
          </a:p>
          <a:p>
            <a:pPr lvl="2"/>
            <a:r>
              <a:rPr lang="en-US" dirty="0"/>
              <a:t>Click to edit sub subheading text</a:t>
            </a:r>
          </a:p>
          <a:p>
            <a:pPr lvl="2"/>
            <a:r>
              <a:rPr lang="en-US" dirty="0"/>
              <a:t>Click to edit sub subheading text</a:t>
            </a:r>
          </a:p>
          <a:p>
            <a:pPr marL="1064540" marR="0" lvl="2" indent="-212908" algn="l" defTabSz="425816" rtl="0" eaLnBrk="1" fontAlgn="auto" latinLnBrk="0" hangingPunct="1">
              <a:lnSpc>
                <a:spcPct val="100000"/>
              </a:lnSpc>
              <a:spcBef>
                <a:spcPts val="0"/>
              </a:spcBef>
              <a:spcAft>
                <a:spcPts val="544"/>
              </a:spcAft>
              <a:buClrTx/>
              <a:buSzTx/>
              <a:buFont typeface="Arial"/>
              <a:buChar char="•"/>
              <a:tabLst/>
              <a:defRPr/>
            </a:pPr>
            <a:r>
              <a:rPr lang="en-US" dirty="0"/>
              <a:t>Click to edit sub subheading text</a:t>
            </a:r>
          </a:p>
          <a:p>
            <a:pPr lvl="2"/>
            <a:endParaRPr lang="en-US" dirty="0"/>
          </a:p>
          <a:p>
            <a:pPr marL="691951" marR="0" lvl="1" indent="-266135" algn="l" defTabSz="425816" rtl="0" eaLnBrk="1" fontAlgn="auto" latinLnBrk="0" hangingPunct="1">
              <a:lnSpc>
                <a:spcPct val="100000"/>
              </a:lnSpc>
              <a:spcBef>
                <a:spcPts val="0"/>
              </a:spcBef>
              <a:spcAft>
                <a:spcPts val="0"/>
              </a:spcAft>
              <a:buClrTx/>
              <a:buSzTx/>
              <a:buFont typeface="+mj-lt"/>
              <a:buAutoNum type="arabicPeriod"/>
              <a:tabLst/>
              <a:defRPr/>
            </a:pPr>
            <a:endParaRPr lang="en-US" dirty="0"/>
          </a:p>
          <a:p>
            <a:pPr marL="691951" marR="0" lvl="1" indent="-266135" algn="l" defTabSz="425816" rtl="0" eaLnBrk="1" fontAlgn="auto" latinLnBrk="0" hangingPunct="1">
              <a:lnSpc>
                <a:spcPct val="100000"/>
              </a:lnSpc>
              <a:spcBef>
                <a:spcPts val="0"/>
              </a:spcBef>
              <a:spcAft>
                <a:spcPts val="0"/>
              </a:spcAft>
              <a:buClrTx/>
              <a:buSzTx/>
              <a:buFont typeface="+mj-lt"/>
              <a:buAutoNum type="arabicPeriod"/>
              <a:tabLst/>
              <a:defRPr/>
            </a:pPr>
            <a:endParaRPr lang="en-US" dirty="0"/>
          </a:p>
          <a:p>
            <a:pPr lvl="2"/>
            <a:endParaRPr lang="en-US" dirty="0"/>
          </a:p>
        </p:txBody>
      </p:sp>
      <p:sp>
        <p:nvSpPr>
          <p:cNvPr id="6" name="Footer Placeholder 4">
            <a:extLst>
              <a:ext uri="{FF2B5EF4-FFF2-40B4-BE49-F238E27FC236}">
                <a16:creationId xmlns:a16="http://schemas.microsoft.com/office/drawing/2014/main" id="{692CCA66-376D-4845-8C12-D5F2082EA860}"/>
              </a:ext>
            </a:extLst>
          </p:cNvPr>
          <p:cNvSpPr>
            <a:spLocks noGrp="1"/>
          </p:cNvSpPr>
          <p:nvPr>
            <p:ph type="ftr" sz="quarter" idx="3"/>
          </p:nvPr>
        </p:nvSpPr>
        <p:spPr>
          <a:xfrm>
            <a:off x="5889629" y="6287876"/>
            <a:ext cx="3136900" cy="365125"/>
          </a:xfrm>
          <a:prstGeom prst="rect">
            <a:avLst/>
          </a:prstGeom>
        </p:spPr>
        <p:txBody>
          <a:bodyPr vert="horz" lIns="0" tIns="49775" rIns="0" bIns="49775" rtlCol="0" anchor="ctr"/>
          <a:lstStyle>
            <a:lvl1pPr algn="r">
              <a:defRPr sz="1000" spc="-73" baseline="0">
                <a:solidFill>
                  <a:schemeClr val="accent1"/>
                </a:solidFill>
                <a:latin typeface="+mn-lt"/>
                <a:cs typeface="Arial" panose="020B0604020202020204" pitchFamily="34" charset="0"/>
              </a:defRPr>
            </a:lvl1pPr>
          </a:lstStyle>
          <a:p>
            <a:r>
              <a:rPr lang="en-US" dirty="0"/>
              <a:t>Tesco Hanger Manual</a:t>
            </a:r>
          </a:p>
        </p:txBody>
      </p:sp>
      <p:sp>
        <p:nvSpPr>
          <p:cNvPr id="7" name="Slide Number Placeholder 5">
            <a:extLst>
              <a:ext uri="{FF2B5EF4-FFF2-40B4-BE49-F238E27FC236}">
                <a16:creationId xmlns:a16="http://schemas.microsoft.com/office/drawing/2014/main" id="{000AF025-A5F0-1447-9775-E62A260A4E3C}"/>
              </a:ext>
            </a:extLst>
          </p:cNvPr>
          <p:cNvSpPr>
            <a:spLocks noGrp="1"/>
          </p:cNvSpPr>
          <p:nvPr>
            <p:ph type="sldNum" sz="quarter" idx="4"/>
          </p:nvPr>
        </p:nvSpPr>
        <p:spPr>
          <a:xfrm>
            <a:off x="9001700" y="6287876"/>
            <a:ext cx="437800" cy="365125"/>
          </a:xfrm>
          <a:prstGeom prst="rect">
            <a:avLst/>
          </a:prstGeom>
        </p:spPr>
        <p:txBody>
          <a:bodyPr vert="horz" lIns="0" tIns="49775" rIns="0" bIns="49775" rtlCol="0" anchor="ctr"/>
          <a:lstStyle>
            <a:lvl1pPr algn="r">
              <a:defRPr sz="1000" spc="-73" baseline="0">
                <a:solidFill>
                  <a:schemeClr val="accent1"/>
                </a:solidFill>
                <a:latin typeface="+mn-lt"/>
                <a:cs typeface="Arial" panose="020B0604020202020204" pitchFamily="34" charset="0"/>
              </a:defRPr>
            </a:lvl1pPr>
          </a:lstStyle>
          <a:p>
            <a:fld id="{6AA3CFC9-41D5-EA4B-A3B9-51B8FE595C9C}" type="slidenum">
              <a:rPr lang="en-US" smtClean="0"/>
              <a:pPr/>
              <a:t>‹#›</a:t>
            </a:fld>
            <a:endParaRPr lang="en-US" dirty="0"/>
          </a:p>
        </p:txBody>
      </p:sp>
    </p:spTree>
    <p:extLst>
      <p:ext uri="{BB962C8B-B14F-4D97-AF65-F5344CB8AC3E}">
        <p14:creationId xmlns:p14="http://schemas.microsoft.com/office/powerpoint/2010/main" val="2549197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318F9E8E-0423-43FE-A148-50A8BE83053C}"/>
              </a:ext>
            </a:extLst>
          </p:cNvPr>
          <p:cNvSpPr>
            <a:spLocks noGrp="1"/>
          </p:cNvSpPr>
          <p:nvPr>
            <p:ph type="pic" sz="quarter" idx="13" hasCustomPrompt="1"/>
          </p:nvPr>
        </p:nvSpPr>
        <p:spPr>
          <a:xfrm>
            <a:off x="0" y="0"/>
            <a:ext cx="9906000" cy="6858000"/>
          </a:xfrm>
          <a:solidFill>
            <a:schemeClr val="tx2"/>
          </a:solidFill>
        </p:spPr>
        <p:txBody>
          <a:bodyPr/>
          <a:lstStyle>
            <a:lvl1pPr algn="ctr">
              <a:buNone/>
              <a:defRPr/>
            </a:lvl1pPr>
          </a:lstStyle>
          <a:p>
            <a:r>
              <a:rPr lang="en-PH" dirty="0"/>
              <a:t>Click icon to insert image</a:t>
            </a:r>
          </a:p>
        </p:txBody>
      </p:sp>
      <p:sp>
        <p:nvSpPr>
          <p:cNvPr id="9" name="Title Placeholder 1">
            <a:extLst>
              <a:ext uri="{FF2B5EF4-FFF2-40B4-BE49-F238E27FC236}">
                <a16:creationId xmlns:a16="http://schemas.microsoft.com/office/drawing/2014/main" id="{60901678-7664-43CC-A867-3875DD99A0AC}"/>
              </a:ext>
            </a:extLst>
          </p:cNvPr>
          <p:cNvSpPr>
            <a:spLocks noGrp="1"/>
          </p:cNvSpPr>
          <p:nvPr>
            <p:ph type="title" hasCustomPrompt="1"/>
          </p:nvPr>
        </p:nvSpPr>
        <p:spPr>
          <a:xfrm>
            <a:off x="1248789" y="2661857"/>
            <a:ext cx="7408423" cy="1274028"/>
          </a:xfrm>
          <a:prstGeom prst="rect">
            <a:avLst/>
          </a:prstGeom>
        </p:spPr>
        <p:txBody>
          <a:bodyPr vert="horz" wrap="square" lIns="0" tIns="50400" rIns="0" bIns="50400" rtlCol="0" anchor="ctr" anchorCtr="0">
            <a:spAutoFit/>
          </a:bodyPr>
          <a:lstStyle>
            <a:lvl1pPr marL="0" algn="l">
              <a:lnSpc>
                <a:spcPct val="100000"/>
              </a:lnSpc>
              <a:spcBef>
                <a:spcPts val="0"/>
              </a:spcBef>
              <a:defRPr sz="2539" b="0" spc="-118" baseline="0">
                <a:solidFill>
                  <a:schemeClr val="bg1"/>
                </a:solidFill>
              </a:defRPr>
            </a:lvl1pPr>
          </a:lstStyle>
          <a:p>
            <a:r>
              <a:rPr lang="en-AU" dirty="0"/>
              <a:t>Click to edit quote text Lorem ipsum </a:t>
            </a:r>
            <a:r>
              <a:rPr lang="en-AU" dirty="0" err="1"/>
              <a:t>dolor</a:t>
            </a:r>
            <a:r>
              <a:rPr lang="en-AU" dirty="0"/>
              <a:t> sit </a:t>
            </a:r>
            <a:r>
              <a:rPr lang="en-AU" dirty="0" err="1"/>
              <a:t>amet</a:t>
            </a:r>
            <a:r>
              <a:rPr lang="en-AU" dirty="0"/>
              <a:t>, </a:t>
            </a:r>
            <a:r>
              <a:rPr lang="en-AU" dirty="0" err="1"/>
              <a:t>consectetur</a:t>
            </a:r>
            <a:r>
              <a:rPr lang="en-AU" dirty="0"/>
              <a:t> </a:t>
            </a:r>
            <a:r>
              <a:rPr lang="en-AU" dirty="0" err="1"/>
              <a:t>adipiscing</a:t>
            </a:r>
            <a:r>
              <a:rPr lang="en-AU" dirty="0"/>
              <a:t> </a:t>
            </a:r>
            <a:r>
              <a:rPr lang="en-AU" dirty="0" err="1"/>
              <a:t>elit</a:t>
            </a:r>
            <a:r>
              <a:rPr lang="en-AU" dirty="0"/>
              <a:t>, sed do </a:t>
            </a:r>
            <a:r>
              <a:rPr lang="en-AU" dirty="0" err="1"/>
              <a:t>eiusmod</a:t>
            </a:r>
            <a:r>
              <a:rPr lang="en-AU" dirty="0"/>
              <a:t> </a:t>
            </a:r>
            <a:r>
              <a:rPr lang="en-AU" dirty="0" err="1"/>
              <a:t>tempor</a:t>
            </a:r>
            <a:r>
              <a:rPr lang="en-AU" dirty="0"/>
              <a:t> </a:t>
            </a:r>
            <a:r>
              <a:rPr lang="en-AU" dirty="0" err="1"/>
              <a:t>incididunt</a:t>
            </a:r>
            <a:r>
              <a:rPr lang="en-AU" dirty="0"/>
              <a:t> </a:t>
            </a:r>
            <a:r>
              <a:rPr lang="en-AU" dirty="0" err="1"/>
              <a:t>ut</a:t>
            </a:r>
            <a:r>
              <a:rPr lang="en-AU" dirty="0"/>
              <a:t> </a:t>
            </a:r>
            <a:r>
              <a:rPr lang="en-AU" dirty="0" err="1"/>
              <a:t>labore</a:t>
            </a:r>
            <a:r>
              <a:rPr lang="en-AU" dirty="0"/>
              <a:t> et dolore magna </a:t>
            </a:r>
            <a:r>
              <a:rPr lang="en-AU" dirty="0" err="1"/>
              <a:t>aliqua</a:t>
            </a:r>
            <a:r>
              <a:rPr lang="en-AU" dirty="0"/>
              <a:t>.</a:t>
            </a:r>
            <a:endParaRPr lang="en-US" dirty="0"/>
          </a:p>
        </p:txBody>
      </p:sp>
      <p:sp>
        <p:nvSpPr>
          <p:cNvPr id="16" name="Text Placeholder 15">
            <a:extLst>
              <a:ext uri="{FF2B5EF4-FFF2-40B4-BE49-F238E27FC236}">
                <a16:creationId xmlns:a16="http://schemas.microsoft.com/office/drawing/2014/main" id="{664B0E6E-7EC4-4AAC-B45D-16DED7E997EB}"/>
              </a:ext>
            </a:extLst>
          </p:cNvPr>
          <p:cNvSpPr>
            <a:spLocks noGrp="1"/>
          </p:cNvSpPr>
          <p:nvPr>
            <p:ph type="body" sz="quarter" idx="14" hasCustomPrompt="1"/>
          </p:nvPr>
        </p:nvSpPr>
        <p:spPr>
          <a:xfrm>
            <a:off x="1248789" y="4279963"/>
            <a:ext cx="4305804" cy="413712"/>
          </a:xfrm>
        </p:spPr>
        <p:txBody>
          <a:bodyPr tIns="50400" bIns="50400"/>
          <a:lstStyle>
            <a:lvl1pPr marL="11516" indent="0">
              <a:lnSpc>
                <a:spcPct val="100000"/>
              </a:lnSpc>
              <a:spcBef>
                <a:spcPts val="100"/>
              </a:spcBef>
              <a:buNone/>
              <a:defRPr sz="1088" spc="0">
                <a:solidFill>
                  <a:schemeClr val="bg1"/>
                </a:solidFill>
                <a:latin typeface="Arial" panose="020B0604020202020204" pitchFamily="34" charset="0"/>
                <a:cs typeface="Arial" panose="020B0604020202020204" pitchFamily="34" charset="0"/>
              </a:defRPr>
            </a:lvl1pPr>
            <a:lvl2pPr>
              <a:buNone/>
              <a:defRPr sz="1088"/>
            </a:lvl2pPr>
            <a:lvl3pPr>
              <a:buNone/>
              <a:defRPr sz="1088"/>
            </a:lvl3pPr>
            <a:lvl4pPr>
              <a:buNone/>
              <a:defRPr sz="1088"/>
            </a:lvl4pPr>
            <a:lvl5pPr>
              <a:buNone/>
              <a:defRPr sz="1088"/>
            </a:lvl5pPr>
          </a:lstStyle>
          <a:p>
            <a:pPr marL="12700">
              <a:lnSpc>
                <a:spcPct val="100000"/>
              </a:lnSpc>
              <a:spcBef>
                <a:spcPts val="110"/>
              </a:spcBef>
            </a:pPr>
            <a:r>
              <a:rPr lang="en-US" sz="1088" spc="-50" dirty="0">
                <a:solidFill>
                  <a:srgbClr val="FFFFFF"/>
                </a:solidFill>
                <a:latin typeface="Campton-Book"/>
                <a:cs typeface="Campton-Book"/>
              </a:rPr>
              <a:t>Click to add name</a:t>
            </a:r>
          </a:p>
          <a:p>
            <a:pPr marL="12700">
              <a:lnSpc>
                <a:spcPct val="100000"/>
              </a:lnSpc>
              <a:spcBef>
                <a:spcPts val="110"/>
              </a:spcBef>
            </a:pPr>
            <a:r>
              <a:rPr lang="en-US" sz="1088" spc="-50" dirty="0">
                <a:solidFill>
                  <a:srgbClr val="FFFFFF"/>
                </a:solidFill>
                <a:latin typeface="Campton-Book"/>
                <a:cs typeface="Campton-Book"/>
              </a:rPr>
              <a:t>Click to add position</a:t>
            </a:r>
            <a:endParaRPr lang="en-US" sz="1088" dirty="0">
              <a:latin typeface="Campton-Book"/>
              <a:cs typeface="Campton-Book"/>
            </a:endParaRPr>
          </a:p>
          <a:p>
            <a:pPr lvl="4"/>
            <a:endParaRPr lang="en-PH" dirty="0"/>
          </a:p>
        </p:txBody>
      </p:sp>
      <p:sp>
        <p:nvSpPr>
          <p:cNvPr id="7" name="Footer Placeholder 4">
            <a:extLst>
              <a:ext uri="{FF2B5EF4-FFF2-40B4-BE49-F238E27FC236}">
                <a16:creationId xmlns:a16="http://schemas.microsoft.com/office/drawing/2014/main" id="{D5CBBBB2-4E00-8F4A-889C-10F44B6B8787}"/>
              </a:ext>
            </a:extLst>
          </p:cNvPr>
          <p:cNvSpPr>
            <a:spLocks noGrp="1"/>
          </p:cNvSpPr>
          <p:nvPr>
            <p:ph type="ftr" sz="quarter" idx="3"/>
          </p:nvPr>
        </p:nvSpPr>
        <p:spPr>
          <a:xfrm>
            <a:off x="5889629" y="6287876"/>
            <a:ext cx="3136900" cy="365125"/>
          </a:xfrm>
          <a:prstGeom prst="rect">
            <a:avLst/>
          </a:prstGeom>
        </p:spPr>
        <p:txBody>
          <a:bodyPr vert="horz" lIns="0" tIns="49775" rIns="0" bIns="49775" rtlCol="0" anchor="ctr"/>
          <a:lstStyle>
            <a:lvl1pPr algn="r">
              <a:defRPr sz="1000" spc="-73" baseline="0">
                <a:solidFill>
                  <a:schemeClr val="bg1"/>
                </a:solidFill>
                <a:latin typeface="+mn-lt"/>
                <a:cs typeface="Arial" panose="020B0604020202020204" pitchFamily="34" charset="0"/>
              </a:defRPr>
            </a:lvl1pPr>
          </a:lstStyle>
          <a:p>
            <a:r>
              <a:rPr lang="en-US"/>
              <a:t>Presentation Title</a:t>
            </a:r>
            <a:endParaRPr lang="en-US" dirty="0"/>
          </a:p>
        </p:txBody>
      </p:sp>
      <p:sp>
        <p:nvSpPr>
          <p:cNvPr id="8" name="Slide Number Placeholder 5">
            <a:extLst>
              <a:ext uri="{FF2B5EF4-FFF2-40B4-BE49-F238E27FC236}">
                <a16:creationId xmlns:a16="http://schemas.microsoft.com/office/drawing/2014/main" id="{55A86163-6BF8-244A-A2BC-031EF805AD65}"/>
              </a:ext>
            </a:extLst>
          </p:cNvPr>
          <p:cNvSpPr>
            <a:spLocks noGrp="1"/>
          </p:cNvSpPr>
          <p:nvPr>
            <p:ph type="sldNum" sz="quarter" idx="4"/>
          </p:nvPr>
        </p:nvSpPr>
        <p:spPr>
          <a:xfrm>
            <a:off x="9001700" y="6287876"/>
            <a:ext cx="437800" cy="365125"/>
          </a:xfrm>
          <a:prstGeom prst="rect">
            <a:avLst/>
          </a:prstGeom>
        </p:spPr>
        <p:txBody>
          <a:bodyPr vert="horz" lIns="0" tIns="49775" rIns="0" bIns="49775" rtlCol="0" anchor="ctr"/>
          <a:lstStyle>
            <a:lvl1pPr algn="r">
              <a:defRPr sz="1000" spc="-73" baseline="0">
                <a:solidFill>
                  <a:schemeClr val="bg1"/>
                </a:solidFill>
                <a:latin typeface="+mn-lt"/>
                <a:cs typeface="Arial" panose="020B0604020202020204" pitchFamily="34" charset="0"/>
              </a:defRPr>
            </a:lvl1pPr>
          </a:lstStyle>
          <a:p>
            <a:fld id="{6AA3CFC9-41D5-EA4B-A3B9-51B8FE595C9C}" type="slidenum">
              <a:rPr lang="en-US" smtClean="0"/>
              <a:pPr/>
              <a:t>‹#›</a:t>
            </a:fld>
            <a:endParaRPr lang="en-US" dirty="0"/>
          </a:p>
        </p:txBody>
      </p:sp>
    </p:spTree>
    <p:extLst>
      <p:ext uri="{BB962C8B-B14F-4D97-AF65-F5344CB8AC3E}">
        <p14:creationId xmlns:p14="http://schemas.microsoft.com/office/powerpoint/2010/main" val="274961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6FE4DB8-F8DA-4A54-8AC5-445998949F8C}"/>
              </a:ext>
            </a:extLst>
          </p:cNvPr>
          <p:cNvSpPr>
            <a:spLocks noGrp="1"/>
          </p:cNvSpPr>
          <p:nvPr>
            <p:ph type="pic" sz="quarter" idx="11" hasCustomPrompt="1"/>
          </p:nvPr>
        </p:nvSpPr>
        <p:spPr>
          <a:xfrm>
            <a:off x="4963272" y="0"/>
            <a:ext cx="4951134" cy="6858000"/>
          </a:xfrm>
          <a:solidFill>
            <a:schemeClr val="tx2"/>
          </a:solidFill>
        </p:spPr>
        <p:txBody>
          <a:bodyPr/>
          <a:lstStyle>
            <a:lvl1pPr>
              <a:buNone/>
              <a:defRPr/>
            </a:lvl1pPr>
          </a:lstStyle>
          <a:p>
            <a:pPr marL="319361" marR="0" lvl="0" indent="-319361" algn="l" defTabSz="425816" rtl="0" eaLnBrk="1" fontAlgn="auto" latinLnBrk="0" hangingPunct="1">
              <a:lnSpc>
                <a:spcPct val="100000"/>
              </a:lnSpc>
              <a:spcBef>
                <a:spcPct val="20000"/>
              </a:spcBef>
              <a:spcAft>
                <a:spcPts val="0"/>
              </a:spcAft>
              <a:buClrTx/>
              <a:buSzTx/>
              <a:buFont typeface="Arial"/>
              <a:buNone/>
              <a:tabLst/>
              <a:defRPr/>
            </a:pPr>
            <a:r>
              <a:rPr lang="en-PH" dirty="0"/>
              <a:t>Click icon to insert image</a:t>
            </a:r>
          </a:p>
          <a:p>
            <a:endParaRPr lang="en-PH" dirty="0"/>
          </a:p>
        </p:txBody>
      </p:sp>
      <p:sp>
        <p:nvSpPr>
          <p:cNvPr id="2" name="Title 1"/>
          <p:cNvSpPr>
            <a:spLocks noGrp="1"/>
          </p:cNvSpPr>
          <p:nvPr>
            <p:ph type="title" hasCustomPrompt="1"/>
          </p:nvPr>
        </p:nvSpPr>
        <p:spPr>
          <a:xfrm>
            <a:off x="495301" y="305119"/>
            <a:ext cx="4173098" cy="1069120"/>
          </a:xfrm>
          <a:prstGeom prst="rect">
            <a:avLst/>
          </a:prstGeom>
        </p:spPr>
        <p:txBody>
          <a:bodyPr tIns="50400" bIns="50400">
            <a:spAutoFit/>
          </a:bodyPr>
          <a:lstStyle>
            <a:lvl1pPr marL="0">
              <a:lnSpc>
                <a:spcPct val="100000"/>
              </a:lnSpc>
              <a:spcBef>
                <a:spcPts val="0"/>
              </a:spcBef>
              <a:defRPr sz="3174" b="0" baseline="0">
                <a:solidFill>
                  <a:schemeClr val="tx2"/>
                </a:solidFill>
                <a:latin typeface="+mj-lt"/>
              </a:defRPr>
            </a:lvl1pPr>
          </a:lstStyle>
          <a:p>
            <a:r>
              <a:rPr lang="en-AU" dirty="0"/>
              <a:t>Click to edit sub heading text</a:t>
            </a:r>
            <a:endParaRPr lang="en-US" dirty="0"/>
          </a:p>
        </p:txBody>
      </p:sp>
      <p:sp>
        <p:nvSpPr>
          <p:cNvPr id="11" name="Text Placeholder 10">
            <a:extLst>
              <a:ext uri="{FF2B5EF4-FFF2-40B4-BE49-F238E27FC236}">
                <a16:creationId xmlns:a16="http://schemas.microsoft.com/office/drawing/2014/main" id="{ABF5FE1E-97A0-47DA-A0D4-48CAF627EB8F}"/>
              </a:ext>
            </a:extLst>
          </p:cNvPr>
          <p:cNvSpPr>
            <a:spLocks noGrp="1"/>
          </p:cNvSpPr>
          <p:nvPr>
            <p:ph type="body" sz="quarter" idx="10" hasCustomPrompt="1"/>
          </p:nvPr>
        </p:nvSpPr>
        <p:spPr>
          <a:xfrm>
            <a:off x="495924" y="2392456"/>
            <a:ext cx="4173098" cy="2821267"/>
          </a:xfrm>
        </p:spPr>
        <p:txBody>
          <a:bodyPr>
            <a:spAutoFit/>
          </a:bodyPr>
          <a:lstStyle>
            <a:lvl1pPr marL="0" indent="0">
              <a:spcBef>
                <a:spcPts val="0"/>
              </a:spcBef>
              <a:spcAft>
                <a:spcPts val="0"/>
              </a:spcAft>
              <a:buFont typeface="Arial" panose="020B0604020202020204" pitchFamily="34" charset="0"/>
              <a:buNone/>
              <a:defRPr sz="1360" spc="-73" baseline="0">
                <a:solidFill>
                  <a:schemeClr val="tx1"/>
                </a:solidFill>
                <a:latin typeface="+mn-lt"/>
                <a:cs typeface="Arial" panose="020B0604020202020204" pitchFamily="34" charset="0"/>
              </a:defRPr>
            </a:lvl1pPr>
          </a:lstStyle>
          <a:p>
            <a:pPr lvl="0"/>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incididunt</a:t>
            </a:r>
            <a:r>
              <a:rPr lang="en-PH" dirty="0"/>
              <a:t> </a:t>
            </a:r>
            <a:r>
              <a:rPr lang="en-PH" dirty="0" err="1"/>
              <a:t>ut</a:t>
            </a:r>
            <a:r>
              <a:rPr lang="en-PH" dirty="0"/>
              <a:t> </a:t>
            </a:r>
            <a:r>
              <a:rPr lang="en-PH" dirty="0" err="1"/>
              <a:t>labore</a:t>
            </a:r>
            <a:r>
              <a:rPr lang="en-PH" dirty="0"/>
              <a:t> et dolore magna </a:t>
            </a:r>
            <a:r>
              <a:rPr lang="en-PH" dirty="0" err="1"/>
              <a:t>aliqua</a:t>
            </a:r>
            <a:r>
              <a:rPr lang="en-PH" dirty="0"/>
              <a:t>.</a:t>
            </a:r>
          </a:p>
          <a:p>
            <a:pPr lvl="0"/>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PH" dirty="0"/>
          </a:p>
        </p:txBody>
      </p:sp>
      <p:sp>
        <p:nvSpPr>
          <p:cNvPr id="14" name="Text Placeholder 13">
            <a:extLst>
              <a:ext uri="{FF2B5EF4-FFF2-40B4-BE49-F238E27FC236}">
                <a16:creationId xmlns:a16="http://schemas.microsoft.com/office/drawing/2014/main" id="{8B0D0C99-9A4B-4141-B60D-0DA20BFB43C2}"/>
              </a:ext>
            </a:extLst>
          </p:cNvPr>
          <p:cNvSpPr>
            <a:spLocks noGrp="1"/>
          </p:cNvSpPr>
          <p:nvPr>
            <p:ph type="body" sz="quarter" idx="12" hasCustomPrompt="1"/>
          </p:nvPr>
        </p:nvSpPr>
        <p:spPr>
          <a:xfrm>
            <a:off x="494531" y="1549898"/>
            <a:ext cx="4173868" cy="658880"/>
          </a:xfrm>
        </p:spPr>
        <p:txBody>
          <a:bodyPr>
            <a:spAutoFit/>
          </a:bodyPr>
          <a:lstStyle>
            <a:lvl1pPr marL="0" indent="0">
              <a:lnSpc>
                <a:spcPct val="100000"/>
              </a:lnSpc>
              <a:spcBef>
                <a:spcPts val="0"/>
              </a:spcBef>
              <a:buNone/>
              <a:defRPr sz="1814" b="0" spc="-91" baseline="0">
                <a:solidFill>
                  <a:schemeClr val="tx2"/>
                </a:solidFill>
                <a:latin typeface="+mj-lt"/>
                <a:cs typeface="Arial" panose="020B0604020202020204" pitchFamily="34" charset="0"/>
              </a:defRPr>
            </a:lvl1pPr>
            <a:lvl2pPr>
              <a:buNone/>
              <a:defRPr sz="1995"/>
            </a:lvl2pPr>
            <a:lvl3pPr>
              <a:buNone/>
              <a:defRPr sz="1995"/>
            </a:lvl3pPr>
            <a:lvl4pPr>
              <a:buNone/>
              <a:defRPr sz="1995"/>
            </a:lvl4pPr>
            <a:lvl5pPr>
              <a:buNone/>
              <a:defRPr sz="1995"/>
            </a:lvl5pPr>
          </a:lstStyle>
          <a:p>
            <a:pPr lvl="0"/>
            <a:r>
              <a:rPr lang="en-US" dirty="0"/>
              <a:t>Click to edit intro paragraph Lorem ipsum dolor sit </a:t>
            </a:r>
            <a:r>
              <a:rPr lang="en-US" dirty="0" err="1"/>
              <a:t>amet</a:t>
            </a:r>
            <a:r>
              <a:rPr lang="en-US" dirty="0"/>
              <a:t> </a:t>
            </a:r>
            <a:endParaRPr lang="en-PH" dirty="0"/>
          </a:p>
        </p:txBody>
      </p:sp>
      <p:sp>
        <p:nvSpPr>
          <p:cNvPr id="8" name="Footer Placeholder 4">
            <a:extLst>
              <a:ext uri="{FF2B5EF4-FFF2-40B4-BE49-F238E27FC236}">
                <a16:creationId xmlns:a16="http://schemas.microsoft.com/office/drawing/2014/main" id="{F785554E-925B-5B4C-B73F-F2374ABD031C}"/>
              </a:ext>
            </a:extLst>
          </p:cNvPr>
          <p:cNvSpPr>
            <a:spLocks noGrp="1"/>
          </p:cNvSpPr>
          <p:nvPr>
            <p:ph type="ftr" sz="quarter" idx="3"/>
          </p:nvPr>
        </p:nvSpPr>
        <p:spPr>
          <a:xfrm>
            <a:off x="5889629" y="6287876"/>
            <a:ext cx="3136900" cy="365125"/>
          </a:xfrm>
          <a:prstGeom prst="rect">
            <a:avLst/>
          </a:prstGeom>
        </p:spPr>
        <p:txBody>
          <a:bodyPr vert="horz" lIns="0" tIns="49775" rIns="0" bIns="49775" rtlCol="0" anchor="ctr"/>
          <a:lstStyle>
            <a:lvl1pPr algn="r">
              <a:defRPr sz="1000" spc="-73" baseline="0">
                <a:solidFill>
                  <a:schemeClr val="bg1"/>
                </a:solidFill>
                <a:latin typeface="+mn-lt"/>
                <a:cs typeface="Arial" panose="020B0604020202020204" pitchFamily="34" charset="0"/>
              </a:defRPr>
            </a:lvl1pPr>
          </a:lstStyle>
          <a:p>
            <a:r>
              <a:rPr lang="en-US"/>
              <a:t>Presentation Title</a:t>
            </a:r>
            <a:endParaRPr lang="en-US" dirty="0"/>
          </a:p>
        </p:txBody>
      </p:sp>
      <p:sp>
        <p:nvSpPr>
          <p:cNvPr id="9" name="Slide Number Placeholder 5">
            <a:extLst>
              <a:ext uri="{FF2B5EF4-FFF2-40B4-BE49-F238E27FC236}">
                <a16:creationId xmlns:a16="http://schemas.microsoft.com/office/drawing/2014/main" id="{11DEEDF1-42A2-7A4B-A813-0B22789B9AB1}"/>
              </a:ext>
            </a:extLst>
          </p:cNvPr>
          <p:cNvSpPr>
            <a:spLocks noGrp="1"/>
          </p:cNvSpPr>
          <p:nvPr>
            <p:ph type="sldNum" sz="quarter" idx="4"/>
          </p:nvPr>
        </p:nvSpPr>
        <p:spPr>
          <a:xfrm>
            <a:off x="9001700" y="6287876"/>
            <a:ext cx="437800" cy="365125"/>
          </a:xfrm>
          <a:prstGeom prst="rect">
            <a:avLst/>
          </a:prstGeom>
        </p:spPr>
        <p:txBody>
          <a:bodyPr vert="horz" lIns="0" tIns="49775" rIns="0" bIns="49775" rtlCol="0" anchor="ctr"/>
          <a:lstStyle>
            <a:lvl1pPr algn="r">
              <a:defRPr sz="1000" spc="-73" baseline="0">
                <a:solidFill>
                  <a:schemeClr val="bg1"/>
                </a:solidFill>
                <a:latin typeface="+mn-lt"/>
                <a:cs typeface="Arial" panose="020B0604020202020204" pitchFamily="34" charset="0"/>
              </a:defRPr>
            </a:lvl1pPr>
          </a:lstStyle>
          <a:p>
            <a:fld id="{6AA3CFC9-41D5-EA4B-A3B9-51B8FE595C9C}" type="slidenum">
              <a:rPr lang="en-US" smtClean="0"/>
              <a:pPr/>
              <a:t>‹#›</a:t>
            </a:fld>
            <a:endParaRPr lang="en-US" dirty="0"/>
          </a:p>
        </p:txBody>
      </p:sp>
    </p:spTree>
    <p:extLst>
      <p:ext uri="{BB962C8B-B14F-4D97-AF65-F5344CB8AC3E}">
        <p14:creationId xmlns:p14="http://schemas.microsoft.com/office/powerpoint/2010/main" val="537022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ircular syst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0E3024-23EA-48E1-80AD-5F30B03F41CE}"/>
              </a:ext>
            </a:extLst>
          </p:cNvPr>
          <p:cNvSpPr/>
          <p:nvPr userDrawn="1"/>
        </p:nvSpPr>
        <p:spPr>
          <a:xfrm>
            <a:off x="0" y="0"/>
            <a:ext cx="9904134"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sz="1723" dirty="0">
              <a:solidFill>
                <a:schemeClr val="bg1"/>
              </a:solidFill>
            </a:endParaRPr>
          </a:p>
        </p:txBody>
      </p:sp>
      <p:sp>
        <p:nvSpPr>
          <p:cNvPr id="8" name="Title 1">
            <a:extLst>
              <a:ext uri="{FF2B5EF4-FFF2-40B4-BE49-F238E27FC236}">
                <a16:creationId xmlns:a16="http://schemas.microsoft.com/office/drawing/2014/main" id="{391BA07E-201E-4C58-8681-40CF01BAEBF9}"/>
              </a:ext>
            </a:extLst>
          </p:cNvPr>
          <p:cNvSpPr>
            <a:spLocks noGrp="1"/>
          </p:cNvSpPr>
          <p:nvPr>
            <p:ph type="title" hasCustomPrompt="1"/>
          </p:nvPr>
        </p:nvSpPr>
        <p:spPr>
          <a:xfrm>
            <a:off x="495301" y="305119"/>
            <a:ext cx="4173098" cy="1069120"/>
          </a:xfrm>
          <a:prstGeom prst="rect">
            <a:avLst/>
          </a:prstGeom>
        </p:spPr>
        <p:txBody>
          <a:bodyPr tIns="50400" bIns="50400">
            <a:spAutoFit/>
          </a:bodyPr>
          <a:lstStyle>
            <a:lvl1pPr marL="0">
              <a:lnSpc>
                <a:spcPct val="100000"/>
              </a:lnSpc>
              <a:spcBef>
                <a:spcPts val="0"/>
              </a:spcBef>
              <a:defRPr sz="3174" b="0" baseline="0">
                <a:solidFill>
                  <a:schemeClr val="bg1"/>
                </a:solidFill>
                <a:latin typeface="+mj-lt"/>
              </a:defRPr>
            </a:lvl1pPr>
          </a:lstStyle>
          <a:p>
            <a:r>
              <a:rPr lang="en-AU" dirty="0"/>
              <a:t>Click to edit sub heading text</a:t>
            </a:r>
            <a:endParaRPr lang="en-US" dirty="0"/>
          </a:p>
        </p:txBody>
      </p:sp>
    </p:spTree>
    <p:extLst>
      <p:ext uri="{BB962C8B-B14F-4D97-AF65-F5344CB8AC3E}">
        <p14:creationId xmlns:p14="http://schemas.microsoft.com/office/powerpoint/2010/main" val="347318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Picture Placeholder 21">
            <a:extLst>
              <a:ext uri="{FF2B5EF4-FFF2-40B4-BE49-F238E27FC236}">
                <a16:creationId xmlns:a16="http://schemas.microsoft.com/office/drawing/2014/main" id="{C86FFF6F-2613-4117-98A6-6E39C4172B59}"/>
              </a:ext>
            </a:extLst>
          </p:cNvPr>
          <p:cNvSpPr>
            <a:spLocks noGrp="1"/>
          </p:cNvSpPr>
          <p:nvPr>
            <p:ph type="pic" sz="quarter" idx="13" hasCustomPrompt="1"/>
          </p:nvPr>
        </p:nvSpPr>
        <p:spPr>
          <a:xfrm>
            <a:off x="0" y="0"/>
            <a:ext cx="9906000" cy="6858000"/>
          </a:xfrm>
          <a:solidFill>
            <a:schemeClr val="tx2"/>
          </a:solidFill>
        </p:spPr>
        <p:txBody>
          <a:bodyPr/>
          <a:lstStyle>
            <a:lvl1pPr algn="ctr">
              <a:buNone/>
              <a:defRPr/>
            </a:lvl1pPr>
          </a:lstStyle>
          <a:p>
            <a:r>
              <a:rPr lang="en-PH" dirty="0"/>
              <a:t>Click icon to insert image</a:t>
            </a:r>
          </a:p>
        </p:txBody>
      </p:sp>
      <p:sp>
        <p:nvSpPr>
          <p:cNvPr id="8" name="Title 1">
            <a:extLst>
              <a:ext uri="{FF2B5EF4-FFF2-40B4-BE49-F238E27FC236}">
                <a16:creationId xmlns:a16="http://schemas.microsoft.com/office/drawing/2014/main" id="{B6E8A43A-C106-4155-B0B9-7FBA12CCD2B8}"/>
              </a:ext>
            </a:extLst>
          </p:cNvPr>
          <p:cNvSpPr>
            <a:spLocks noGrp="1"/>
          </p:cNvSpPr>
          <p:nvPr>
            <p:ph type="title" hasCustomPrompt="1"/>
          </p:nvPr>
        </p:nvSpPr>
        <p:spPr>
          <a:xfrm>
            <a:off x="495301" y="305119"/>
            <a:ext cx="7538915" cy="1069120"/>
          </a:xfrm>
          <a:prstGeom prst="rect">
            <a:avLst/>
          </a:prstGeom>
        </p:spPr>
        <p:txBody>
          <a:bodyPr wrap="square" tIns="50400" bIns="50400">
            <a:spAutoFit/>
          </a:bodyPr>
          <a:lstStyle>
            <a:lvl1pPr marL="0">
              <a:lnSpc>
                <a:spcPct val="100000"/>
              </a:lnSpc>
              <a:spcBef>
                <a:spcPts val="0"/>
              </a:spcBef>
              <a:defRPr sz="3174" b="0" baseline="0">
                <a:solidFill>
                  <a:schemeClr val="bg1"/>
                </a:solidFill>
                <a:latin typeface="+mj-lt"/>
              </a:defRPr>
            </a:lvl1pPr>
          </a:lstStyle>
          <a:p>
            <a:r>
              <a:rPr lang="en-AU" dirty="0"/>
              <a:t>Click to edit sub heading text Lorem ipsum </a:t>
            </a:r>
            <a:r>
              <a:rPr lang="en-AU" dirty="0" err="1"/>
              <a:t>dolor</a:t>
            </a:r>
            <a:r>
              <a:rPr lang="en-AU" dirty="0"/>
              <a:t> sit </a:t>
            </a:r>
            <a:r>
              <a:rPr lang="en-AU" dirty="0" err="1"/>
              <a:t>amet</a:t>
            </a:r>
            <a:endParaRPr lang="en-US" dirty="0"/>
          </a:p>
        </p:txBody>
      </p:sp>
      <p:sp>
        <p:nvSpPr>
          <p:cNvPr id="10" name="Text Placeholder 10">
            <a:extLst>
              <a:ext uri="{FF2B5EF4-FFF2-40B4-BE49-F238E27FC236}">
                <a16:creationId xmlns:a16="http://schemas.microsoft.com/office/drawing/2014/main" id="{7BF373D3-21DF-48CA-BF11-F3ABA868D1FC}"/>
              </a:ext>
            </a:extLst>
          </p:cNvPr>
          <p:cNvSpPr>
            <a:spLocks noGrp="1"/>
          </p:cNvSpPr>
          <p:nvPr>
            <p:ph type="body" sz="quarter" idx="10" hasCustomPrompt="1"/>
          </p:nvPr>
        </p:nvSpPr>
        <p:spPr>
          <a:xfrm>
            <a:off x="495923" y="2649684"/>
            <a:ext cx="7538273" cy="2193403"/>
          </a:xfrm>
        </p:spPr>
        <p:txBody>
          <a:bodyPr wrap="square">
            <a:spAutoFit/>
          </a:bodyPr>
          <a:lstStyle>
            <a:lvl1pPr marL="0" indent="0">
              <a:spcBef>
                <a:spcPts val="0"/>
              </a:spcBef>
              <a:spcAft>
                <a:spcPts val="0"/>
              </a:spcAft>
              <a:buFontTx/>
              <a:buNone/>
              <a:defRPr sz="1360" spc="-73" baseline="0">
                <a:solidFill>
                  <a:schemeClr val="bg1"/>
                </a:solidFill>
                <a:latin typeface="+mn-lt"/>
                <a:cs typeface="Arial" panose="020B0604020202020204" pitchFamily="34" charset="0"/>
              </a:defRPr>
            </a:lvl1pPr>
          </a:lstStyle>
          <a:p>
            <a:pPr lvl="0"/>
            <a:r>
              <a:rPr lang="en-PH" dirty="0"/>
              <a:t>Insert text here Lorem ipsum dolor sit </a:t>
            </a:r>
            <a:r>
              <a:rPr lang="en-PH" dirty="0" err="1"/>
              <a:t>amet</a:t>
            </a:r>
            <a:r>
              <a:rPr lang="en-PH" dirty="0"/>
              <a:t>, </a:t>
            </a:r>
            <a:r>
              <a:rPr lang="en-PH" dirty="0" err="1"/>
              <a:t>consectetur</a:t>
            </a:r>
            <a:r>
              <a:rPr lang="en-PH" dirty="0"/>
              <a:t> </a:t>
            </a:r>
            <a:r>
              <a:rPr lang="en-PH" dirty="0" err="1"/>
              <a:t>adipiscing</a:t>
            </a:r>
            <a:r>
              <a:rPr lang="en-PH" dirty="0"/>
              <a:t> </a:t>
            </a:r>
            <a:r>
              <a:rPr lang="en-PH" dirty="0" err="1"/>
              <a:t>elit</a:t>
            </a:r>
            <a:r>
              <a:rPr lang="en-PH" dirty="0"/>
              <a:t>, sed do </a:t>
            </a:r>
            <a:r>
              <a:rPr lang="en-PH" dirty="0" err="1"/>
              <a:t>eiusmod</a:t>
            </a:r>
            <a:r>
              <a:rPr lang="en-PH" dirty="0"/>
              <a:t> </a:t>
            </a:r>
            <a:r>
              <a:rPr lang="en-PH" dirty="0" err="1"/>
              <a:t>tempor</a:t>
            </a:r>
            <a:r>
              <a:rPr lang="en-PH" dirty="0"/>
              <a:t> </a:t>
            </a:r>
            <a:r>
              <a:rPr lang="en-PH" dirty="0" err="1"/>
              <a:t>incididunt</a:t>
            </a:r>
            <a:r>
              <a:rPr lang="en-PH" dirty="0"/>
              <a:t> </a:t>
            </a:r>
            <a:r>
              <a:rPr lang="en-PH" dirty="0" err="1"/>
              <a:t>ut</a:t>
            </a:r>
            <a:r>
              <a:rPr lang="en-PH" dirty="0"/>
              <a:t> </a:t>
            </a:r>
            <a:r>
              <a:rPr lang="en-PH" dirty="0" err="1"/>
              <a:t>labore</a:t>
            </a:r>
            <a:r>
              <a:rPr lang="en-PH" dirty="0"/>
              <a:t> et dolore magna </a:t>
            </a:r>
            <a:r>
              <a:rPr lang="en-PH" dirty="0" err="1"/>
              <a:t>aliqua</a:t>
            </a:r>
            <a:r>
              <a:rPr lang="en-PH" dirty="0"/>
              <a:t>. Ut </a:t>
            </a:r>
            <a:r>
              <a:rPr lang="en-PH" dirty="0" err="1"/>
              <a:t>enim</a:t>
            </a:r>
            <a:r>
              <a:rPr lang="en-PH" dirty="0"/>
              <a:t> ad minim </a:t>
            </a:r>
            <a:r>
              <a:rPr lang="en-PH" dirty="0" err="1"/>
              <a:t>veniam</a:t>
            </a:r>
            <a:r>
              <a:rPr lang="en-PH" dirty="0"/>
              <a:t>, </a:t>
            </a:r>
            <a:r>
              <a:rPr lang="en-PH" dirty="0" err="1"/>
              <a:t>quis</a:t>
            </a:r>
            <a:r>
              <a:rPr lang="en-PH" dirty="0"/>
              <a:t> </a:t>
            </a:r>
            <a:r>
              <a:rPr lang="en-PH" dirty="0" err="1"/>
              <a:t>nostrud</a:t>
            </a:r>
            <a:r>
              <a:rPr lang="en-PH" dirty="0"/>
              <a:t> exercitation </a:t>
            </a:r>
            <a:r>
              <a:rPr lang="en-PH" dirty="0" err="1"/>
              <a:t>ullamco</a:t>
            </a:r>
            <a:r>
              <a:rPr lang="en-PH" dirty="0"/>
              <a:t> </a:t>
            </a:r>
            <a:r>
              <a:rPr lang="en-PH" dirty="0" err="1"/>
              <a:t>laboris</a:t>
            </a:r>
            <a:r>
              <a:rPr lang="en-PH" dirty="0"/>
              <a:t> nisi </a:t>
            </a:r>
            <a:r>
              <a:rPr lang="en-PH" dirty="0" err="1"/>
              <a:t>ut</a:t>
            </a:r>
            <a:r>
              <a:rPr lang="en-PH" dirty="0"/>
              <a:t> </a:t>
            </a:r>
            <a:r>
              <a:rPr lang="en-PH" dirty="0" err="1"/>
              <a:t>aliquip</a:t>
            </a:r>
            <a:r>
              <a:rPr lang="en-PH" dirty="0"/>
              <a:t> ex </a:t>
            </a:r>
            <a:r>
              <a:rPr lang="en-PH" dirty="0" err="1"/>
              <a:t>ea</a:t>
            </a:r>
            <a:r>
              <a:rPr lang="en-PH" dirty="0"/>
              <a:t> </a:t>
            </a:r>
            <a:r>
              <a:rPr lang="en-PH" dirty="0" err="1"/>
              <a:t>commodo</a:t>
            </a:r>
            <a:r>
              <a:rPr lang="en-PH" dirty="0"/>
              <a:t> </a:t>
            </a:r>
            <a:r>
              <a:rPr lang="en-PH" dirty="0" err="1"/>
              <a:t>consequat</a:t>
            </a:r>
            <a:r>
              <a:rPr lang="en-PH" dirty="0"/>
              <a:t>. Duis </a:t>
            </a:r>
            <a:r>
              <a:rPr lang="en-PH" dirty="0" err="1"/>
              <a:t>aute</a:t>
            </a:r>
            <a:r>
              <a:rPr lang="en-PH" dirty="0"/>
              <a:t> </a:t>
            </a:r>
            <a:r>
              <a:rPr lang="en-PH" dirty="0" err="1"/>
              <a:t>irure</a:t>
            </a:r>
            <a:r>
              <a:rPr lang="en-PH" dirty="0"/>
              <a:t> dolor in </a:t>
            </a:r>
            <a:r>
              <a:rPr lang="en-PH" dirty="0" err="1"/>
              <a:t>reprehenderit</a:t>
            </a:r>
            <a:r>
              <a:rPr lang="en-PH" dirty="0"/>
              <a:t> in </a:t>
            </a:r>
            <a:r>
              <a:rPr lang="en-PH" dirty="0" err="1"/>
              <a:t>voluptate</a:t>
            </a:r>
            <a:r>
              <a:rPr lang="en-PH" dirty="0"/>
              <a:t> </a:t>
            </a:r>
            <a:r>
              <a:rPr lang="en-PH" dirty="0" err="1"/>
              <a:t>velit</a:t>
            </a:r>
            <a:r>
              <a:rPr lang="en-PH" dirty="0"/>
              <a:t> </a:t>
            </a:r>
            <a:r>
              <a:rPr lang="en-PH" dirty="0" err="1"/>
              <a:t>esse</a:t>
            </a:r>
            <a:r>
              <a:rPr lang="en-PH" dirty="0"/>
              <a:t> </a:t>
            </a:r>
            <a:r>
              <a:rPr lang="en-PH" dirty="0" err="1"/>
              <a:t>cillum</a:t>
            </a:r>
            <a:r>
              <a:rPr lang="en-PH" dirty="0"/>
              <a:t> dolore </a:t>
            </a:r>
            <a:r>
              <a:rPr lang="en-PH" dirty="0" err="1"/>
              <a:t>eu</a:t>
            </a:r>
            <a:r>
              <a:rPr lang="en-PH" dirty="0"/>
              <a:t> </a:t>
            </a:r>
            <a:r>
              <a:rPr lang="en-PH" dirty="0" err="1"/>
              <a:t>fugiat</a:t>
            </a:r>
            <a:r>
              <a:rPr lang="en-PH" dirty="0"/>
              <a:t> </a:t>
            </a:r>
            <a:r>
              <a:rPr lang="en-PH" dirty="0" err="1"/>
              <a:t>nulla</a:t>
            </a:r>
            <a:r>
              <a:rPr lang="en-PH" dirty="0"/>
              <a:t> </a:t>
            </a:r>
            <a:r>
              <a:rPr lang="en-PH" dirty="0" err="1"/>
              <a:t>pariatur</a:t>
            </a:r>
            <a:r>
              <a:rPr lang="en-PH" dirty="0"/>
              <a:t>.</a:t>
            </a:r>
          </a:p>
          <a:p>
            <a:pPr lvl="0"/>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endParaRPr lang="en-PH" dirty="0"/>
          </a:p>
          <a:p>
            <a:pPr marL="261158" marR="0" lvl="0" indent="-261158" algn="l" defTabSz="4258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dirty="0"/>
              <a:t>Insert text here Lorem ipsum dolor sit </a:t>
            </a:r>
            <a:r>
              <a:rPr lang="en-PH" dirty="0" err="1"/>
              <a:t>amet</a:t>
            </a:r>
            <a:endParaRPr lang="en-PH" dirty="0"/>
          </a:p>
        </p:txBody>
      </p:sp>
      <p:sp>
        <p:nvSpPr>
          <p:cNvPr id="12" name="Text Placeholder 13">
            <a:extLst>
              <a:ext uri="{FF2B5EF4-FFF2-40B4-BE49-F238E27FC236}">
                <a16:creationId xmlns:a16="http://schemas.microsoft.com/office/drawing/2014/main" id="{BACAE000-7F4B-4434-AC3C-BED17DD173DE}"/>
              </a:ext>
            </a:extLst>
          </p:cNvPr>
          <p:cNvSpPr>
            <a:spLocks noGrp="1"/>
          </p:cNvSpPr>
          <p:nvPr>
            <p:ph type="body" sz="quarter" idx="12" hasCustomPrompt="1"/>
          </p:nvPr>
        </p:nvSpPr>
        <p:spPr>
          <a:xfrm>
            <a:off x="494530" y="1551311"/>
            <a:ext cx="7539665" cy="938059"/>
          </a:xfrm>
        </p:spPr>
        <p:txBody>
          <a:bodyPr wrap="square">
            <a:spAutoFit/>
          </a:bodyPr>
          <a:lstStyle>
            <a:lvl1pPr marL="0" indent="0">
              <a:lnSpc>
                <a:spcPct val="100000"/>
              </a:lnSpc>
              <a:spcBef>
                <a:spcPts val="0"/>
              </a:spcBef>
              <a:buNone/>
              <a:defRPr sz="1814" b="0" spc="-73" baseline="0">
                <a:solidFill>
                  <a:schemeClr val="bg1"/>
                </a:solidFill>
                <a:latin typeface="+mj-lt"/>
                <a:cs typeface="Arial" panose="020B0604020202020204" pitchFamily="34" charset="0"/>
              </a:defRPr>
            </a:lvl1pPr>
            <a:lvl2pPr>
              <a:buNone/>
              <a:defRPr sz="1995"/>
            </a:lvl2pPr>
            <a:lvl3pPr>
              <a:buNone/>
              <a:defRPr sz="1995"/>
            </a:lvl3pPr>
            <a:lvl4pPr>
              <a:buNone/>
              <a:defRPr sz="1995"/>
            </a:lvl4pPr>
            <a:lvl5pPr>
              <a:buNone/>
              <a:defRPr sz="1995"/>
            </a:lvl5pPr>
          </a:lstStyle>
          <a:p>
            <a:pPr lvl="0"/>
            <a:r>
              <a:rPr lang="en-US" dirty="0"/>
              <a:t>Click to edit intro paragraph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endParaRPr lang="en-PH" dirty="0"/>
          </a:p>
        </p:txBody>
      </p:sp>
    </p:spTree>
    <p:extLst>
      <p:ext uri="{BB962C8B-B14F-4D97-AF65-F5344CB8AC3E}">
        <p14:creationId xmlns:p14="http://schemas.microsoft.com/office/powerpoint/2010/main" val="2015499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315279"/>
            <a:ext cx="8915400" cy="1067976"/>
          </a:xfrm>
          <a:prstGeom prst="rect">
            <a:avLst/>
          </a:prstGeom>
        </p:spPr>
        <p:txBody>
          <a:bodyPr vert="horz" lIns="0" tIns="49775" rIns="0" bIns="49775" rtlCol="0" anchor="t">
            <a:spAutoFit/>
          </a:bodyPr>
          <a:lstStyle/>
          <a:p>
            <a:r>
              <a:rPr lang="en-AU" dirty="0"/>
              <a:t>Click to edit Master title style</a:t>
            </a:r>
            <a:br>
              <a:rPr lang="en-AU" dirty="0"/>
            </a:br>
            <a:endParaRPr lang="en-US" dirty="0"/>
          </a:p>
        </p:txBody>
      </p:sp>
      <p:sp>
        <p:nvSpPr>
          <p:cNvPr id="3" name="Text Placeholder 2"/>
          <p:cNvSpPr>
            <a:spLocks noGrp="1"/>
          </p:cNvSpPr>
          <p:nvPr>
            <p:ph type="body" idx="1"/>
          </p:nvPr>
        </p:nvSpPr>
        <p:spPr>
          <a:xfrm>
            <a:off x="495300" y="1600203"/>
            <a:ext cx="8915400" cy="4323077"/>
          </a:xfrm>
          <a:prstGeom prst="rect">
            <a:avLst/>
          </a:prstGeom>
        </p:spPr>
        <p:txBody>
          <a:bodyPr vert="horz" lIns="0" tIns="49775" rIns="0" bIns="49775"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pic>
        <p:nvPicPr>
          <p:cNvPr id="10" name="Picture 9">
            <a:extLst>
              <a:ext uri="{FF2B5EF4-FFF2-40B4-BE49-F238E27FC236}">
                <a16:creationId xmlns:a16="http://schemas.microsoft.com/office/drawing/2014/main" id="{B9F6DB4D-8673-8D4E-AF83-A0B4E92BF246}"/>
              </a:ext>
            </a:extLst>
          </p:cNvPr>
          <p:cNvPicPr>
            <a:picLocks noChangeAspect="1"/>
          </p:cNvPicPr>
          <p:nvPr userDrawn="1"/>
        </p:nvPicPr>
        <p:blipFill>
          <a:blip r:embed="rId17"/>
          <a:srcRect/>
          <a:stretch/>
        </p:blipFill>
        <p:spPr>
          <a:xfrm>
            <a:off x="365912" y="5898020"/>
            <a:ext cx="1157211" cy="636974"/>
          </a:xfrm>
          <a:prstGeom prst="rect">
            <a:avLst/>
          </a:prstGeom>
        </p:spPr>
      </p:pic>
      <p:grpSp>
        <p:nvGrpSpPr>
          <p:cNvPr id="11" name="Group 10">
            <a:extLst>
              <a:ext uri="{FF2B5EF4-FFF2-40B4-BE49-F238E27FC236}">
                <a16:creationId xmlns:a16="http://schemas.microsoft.com/office/drawing/2014/main" id="{985E409A-A1B7-D642-9F20-5950704794D9}"/>
              </a:ext>
            </a:extLst>
          </p:cNvPr>
          <p:cNvGrpSpPr/>
          <p:nvPr userDrawn="1"/>
        </p:nvGrpSpPr>
        <p:grpSpPr>
          <a:xfrm>
            <a:off x="8566464" y="5976322"/>
            <a:ext cx="841136" cy="439476"/>
            <a:chOff x="1144645" y="6766673"/>
            <a:chExt cx="1394624" cy="728662"/>
          </a:xfrm>
        </p:grpSpPr>
        <p:sp>
          <p:nvSpPr>
            <p:cNvPr id="12" name="Rectangle 11">
              <a:extLst>
                <a:ext uri="{FF2B5EF4-FFF2-40B4-BE49-F238E27FC236}">
                  <a16:creationId xmlns:a16="http://schemas.microsoft.com/office/drawing/2014/main" id="{8498D86F-3D47-6541-9BF3-A43B0B00C202}"/>
                </a:ext>
              </a:extLst>
            </p:cNvPr>
            <p:cNvSpPr/>
            <p:nvPr userDrawn="1"/>
          </p:nvSpPr>
          <p:spPr>
            <a:xfrm>
              <a:off x="1144645" y="6834976"/>
              <a:ext cx="1394624" cy="592057"/>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83F36F5-8416-B747-832D-BA032EAB7A1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52876" y="6766673"/>
              <a:ext cx="1386393" cy="728662"/>
            </a:xfrm>
            <a:prstGeom prst="rect">
              <a:avLst/>
            </a:prstGeom>
            <a:ln>
              <a:solidFill>
                <a:schemeClr val="tx1"/>
              </a:solidFill>
            </a:ln>
          </p:spPr>
        </p:pic>
      </p:grpSp>
      <p:sp>
        <p:nvSpPr>
          <p:cNvPr id="17" name="TextBox 16">
            <a:extLst>
              <a:ext uri="{FF2B5EF4-FFF2-40B4-BE49-F238E27FC236}">
                <a16:creationId xmlns:a16="http://schemas.microsoft.com/office/drawing/2014/main" id="{6025FC69-6FD0-CC47-BFD6-62FE4B144C7E}"/>
              </a:ext>
            </a:extLst>
          </p:cNvPr>
          <p:cNvSpPr txBox="1"/>
          <p:nvPr userDrawn="1"/>
        </p:nvSpPr>
        <p:spPr>
          <a:xfrm>
            <a:off x="1991527" y="6108275"/>
            <a:ext cx="5922945" cy="246221"/>
          </a:xfrm>
          <a:prstGeom prst="rect">
            <a:avLst/>
          </a:prstGeom>
          <a:noFill/>
        </p:spPr>
        <p:txBody>
          <a:bodyPr wrap="square" lIns="0" rIns="0" rtlCol="0">
            <a:spAutoFit/>
          </a:bodyPr>
          <a:lstStyle/>
          <a:p>
            <a:pPr algn="ctr"/>
            <a:r>
              <a:rPr lang="en-PH" sz="1000" dirty="0">
                <a:solidFill>
                  <a:srgbClr val="84A0AF"/>
                </a:solidFill>
                <a:latin typeface="Arial" panose="020B0604020202020204" pitchFamily="34" charset="0"/>
                <a:cs typeface="Arial" panose="020B0604020202020204" pitchFamily="34" charset="0"/>
              </a:rPr>
              <a:t>This is a guide only. Hanger size will vary </a:t>
            </a:r>
            <a:r>
              <a:rPr lang="en-PH" sz="1000" dirty="0" err="1">
                <a:solidFill>
                  <a:srgbClr val="84A0AF"/>
                </a:solidFill>
                <a:latin typeface="Arial" panose="020B0604020202020204" pitchFamily="34" charset="0"/>
                <a:cs typeface="Arial" panose="020B0604020202020204" pitchFamily="34" charset="0"/>
              </a:rPr>
              <a:t>dependant</a:t>
            </a:r>
            <a:r>
              <a:rPr lang="en-PH" sz="10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18" name="Straight Connector 17">
            <a:extLst>
              <a:ext uri="{FF2B5EF4-FFF2-40B4-BE49-F238E27FC236}">
                <a16:creationId xmlns:a16="http://schemas.microsoft.com/office/drawing/2014/main" id="{CFE57440-4C3F-D047-9BCB-1C97C5144405}"/>
              </a:ext>
            </a:extLst>
          </p:cNvPr>
          <p:cNvCxnSpPr>
            <a:cxnSpLocks/>
          </p:cNvCxnSpPr>
          <p:nvPr userDrawn="1"/>
        </p:nvCxnSpPr>
        <p:spPr>
          <a:xfrm>
            <a:off x="2050676" y="6037201"/>
            <a:ext cx="5802406"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4195251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74" r:id="rId5"/>
    <p:sldLayoutId id="2147483663" r:id="rId6"/>
    <p:sldLayoutId id="2147483650" r:id="rId7"/>
    <p:sldLayoutId id="2147483669" r:id="rId8"/>
    <p:sldLayoutId id="2147483673" r:id="rId9"/>
    <p:sldLayoutId id="2147483652" r:id="rId10"/>
    <p:sldLayoutId id="2147483654" r:id="rId11"/>
    <p:sldLayoutId id="2147483670" r:id="rId12"/>
    <p:sldLayoutId id="2147483671" r:id="rId13"/>
    <p:sldLayoutId id="2147483672" r:id="rId14"/>
    <p:sldLayoutId id="2147483655" r:id="rId15"/>
  </p:sldLayoutIdLst>
  <p:hf hdr="0" dt="0"/>
  <p:txStyles>
    <p:titleStyle>
      <a:lvl1pPr marL="0" algn="l" defTabSz="425816" rtl="0" eaLnBrk="1" latinLnBrk="0" hangingPunct="1">
        <a:lnSpc>
          <a:spcPct val="100000"/>
        </a:lnSpc>
        <a:spcBef>
          <a:spcPts val="0"/>
        </a:spcBef>
        <a:buNone/>
        <a:defRPr sz="3174" b="0" kern="0" spc="-136" baseline="0">
          <a:solidFill>
            <a:schemeClr val="tx2"/>
          </a:solidFill>
          <a:latin typeface="+mj-lt"/>
          <a:ea typeface="+mj-ea"/>
          <a:cs typeface="Arial" panose="020B0604020202020204" pitchFamily="34" charset="0"/>
        </a:defRPr>
      </a:lvl1pPr>
    </p:titleStyle>
    <p:bodyStyle>
      <a:lvl1pPr marL="319361" indent="-319361" algn="l" defTabSz="425816" rtl="0" eaLnBrk="1" latinLnBrk="0" hangingPunct="1">
        <a:spcBef>
          <a:spcPts val="0"/>
        </a:spcBef>
        <a:buFont typeface="Arial"/>
        <a:buChar char="•"/>
        <a:defRPr sz="2994" kern="1200" spc="-118" baseline="0">
          <a:solidFill>
            <a:schemeClr val="tx1"/>
          </a:solidFill>
          <a:latin typeface="+mn-lt"/>
          <a:ea typeface="+mn-ea"/>
          <a:cs typeface="Arial" panose="020B0604020202020204" pitchFamily="34" charset="0"/>
        </a:defRPr>
      </a:lvl1pPr>
      <a:lvl2pPr marL="691951" indent="-266135" algn="l" defTabSz="425816" rtl="0" eaLnBrk="1" latinLnBrk="0" hangingPunct="1">
        <a:spcBef>
          <a:spcPts val="0"/>
        </a:spcBef>
        <a:buFont typeface="Arial"/>
        <a:buChar char="–"/>
        <a:defRPr sz="2566"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Char char="•"/>
        <a:defRPr sz="2224"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Char char="–"/>
        <a:defRPr sz="1882"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Char char="»"/>
        <a:defRPr sz="1882"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p:bodyStyle>
    <p:otherStyle>
      <a:defPPr>
        <a:defRPr lang="en-US"/>
      </a:defPPr>
      <a:lvl1pPr marL="0" algn="l" defTabSz="425816" rtl="0" eaLnBrk="1" latinLnBrk="0" hangingPunct="1">
        <a:defRPr sz="1711" kern="1200">
          <a:solidFill>
            <a:schemeClr val="tx1"/>
          </a:solidFill>
          <a:latin typeface="+mn-lt"/>
          <a:ea typeface="+mn-ea"/>
          <a:cs typeface="+mn-cs"/>
        </a:defRPr>
      </a:lvl1pPr>
      <a:lvl2pPr marL="425816" algn="l" defTabSz="425816" rtl="0" eaLnBrk="1" latinLnBrk="0" hangingPunct="1">
        <a:defRPr sz="1711" kern="1200">
          <a:solidFill>
            <a:schemeClr val="tx1"/>
          </a:solidFill>
          <a:latin typeface="+mn-lt"/>
          <a:ea typeface="+mn-ea"/>
          <a:cs typeface="+mn-cs"/>
        </a:defRPr>
      </a:lvl2pPr>
      <a:lvl3pPr marL="851631" algn="l" defTabSz="425816" rtl="0" eaLnBrk="1" latinLnBrk="0" hangingPunct="1">
        <a:defRPr sz="1711" kern="1200">
          <a:solidFill>
            <a:schemeClr val="tx1"/>
          </a:solidFill>
          <a:latin typeface="+mn-lt"/>
          <a:ea typeface="+mn-ea"/>
          <a:cs typeface="+mn-cs"/>
        </a:defRPr>
      </a:lvl3pPr>
      <a:lvl4pPr marL="1277447" algn="l" defTabSz="425816" rtl="0" eaLnBrk="1" latinLnBrk="0" hangingPunct="1">
        <a:defRPr sz="1711" kern="1200">
          <a:solidFill>
            <a:schemeClr val="tx1"/>
          </a:solidFill>
          <a:latin typeface="+mn-lt"/>
          <a:ea typeface="+mn-ea"/>
          <a:cs typeface="+mn-cs"/>
        </a:defRPr>
      </a:lvl4pPr>
      <a:lvl5pPr marL="1703264" algn="l" defTabSz="425816" rtl="0" eaLnBrk="1" latinLnBrk="0" hangingPunct="1">
        <a:defRPr sz="1711" kern="1200">
          <a:solidFill>
            <a:schemeClr val="tx1"/>
          </a:solidFill>
          <a:latin typeface="+mn-lt"/>
          <a:ea typeface="+mn-ea"/>
          <a:cs typeface="+mn-cs"/>
        </a:defRPr>
      </a:lvl5pPr>
      <a:lvl6pPr marL="2129079" algn="l" defTabSz="425816" rtl="0" eaLnBrk="1" latinLnBrk="0" hangingPunct="1">
        <a:defRPr sz="1711" kern="1200">
          <a:solidFill>
            <a:schemeClr val="tx1"/>
          </a:solidFill>
          <a:latin typeface="+mn-lt"/>
          <a:ea typeface="+mn-ea"/>
          <a:cs typeface="+mn-cs"/>
        </a:defRPr>
      </a:lvl6pPr>
      <a:lvl7pPr marL="2554895" algn="l" defTabSz="425816" rtl="0" eaLnBrk="1" latinLnBrk="0" hangingPunct="1">
        <a:defRPr sz="1711" kern="1200">
          <a:solidFill>
            <a:schemeClr val="tx1"/>
          </a:solidFill>
          <a:latin typeface="+mn-lt"/>
          <a:ea typeface="+mn-ea"/>
          <a:cs typeface="+mn-cs"/>
        </a:defRPr>
      </a:lvl7pPr>
      <a:lvl8pPr marL="2980711" algn="l" defTabSz="425816" rtl="0" eaLnBrk="1" latinLnBrk="0" hangingPunct="1">
        <a:defRPr sz="1711" kern="1200">
          <a:solidFill>
            <a:schemeClr val="tx1"/>
          </a:solidFill>
          <a:latin typeface="+mn-lt"/>
          <a:ea typeface="+mn-ea"/>
          <a:cs typeface="+mn-cs"/>
        </a:defRPr>
      </a:lvl8pPr>
      <a:lvl9pPr marL="3406527" algn="l" defTabSz="425816" rtl="0" eaLnBrk="1" latinLnBrk="0" hangingPunct="1">
        <a:defRPr sz="171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F26B43"/>
          </p15:clr>
        </p15:guide>
        <p15:guide id="2" pos="595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10" Type="http://schemas.microsoft.com/office/2007/relationships/hdphoto" Target="../media/hdphoto8.wdp"/><Relationship Id="rId4" Type="http://schemas.openxmlformats.org/officeDocument/2006/relationships/image" Target="../media/image25.jpe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10.wdp"/><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3.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11.wdp"/></Relationships>
</file>

<file path=ppt/slides/_rels/slide12.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8.jpeg"/><Relationship Id="rId5" Type="http://schemas.microsoft.com/office/2007/relationships/hdphoto" Target="../media/hdphoto13.wdp"/><Relationship Id="rId4" Type="http://schemas.openxmlformats.org/officeDocument/2006/relationships/image" Target="../media/image37.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14.png"/><Relationship Id="rId10" Type="http://schemas.microsoft.com/office/2007/relationships/hdphoto" Target="../media/hdphoto17.wdp"/><Relationship Id="rId4" Type="http://schemas.microsoft.com/office/2007/relationships/hdphoto" Target="../media/hdphoto15.wdp"/><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microsoft.com/office/2007/relationships/hdphoto" Target="../media/hdphoto19.wdp"/><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jpeg"/><Relationship Id="rId10" Type="http://schemas.openxmlformats.org/officeDocument/2006/relationships/image" Target="../media/image55.png"/><Relationship Id="rId4" Type="http://schemas.microsoft.com/office/2007/relationships/hdphoto" Target="../media/hdphoto18.wdp"/><Relationship Id="rId9" Type="http://schemas.microsoft.com/office/2007/relationships/hdphoto" Target="../media/hdphoto20.wdp"/></Relationships>
</file>

<file path=ppt/slides/_rels/slide16.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56.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png"/><Relationship Id="rId4" Type="http://schemas.microsoft.com/office/2007/relationships/hdphoto" Target="../media/hdphoto21.wdp"/><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32.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10.wdp"/><Relationship Id="rId5" Type="http://schemas.openxmlformats.org/officeDocument/2006/relationships/image" Target="../media/image33.png"/><Relationship Id="rId4" Type="http://schemas.microsoft.com/office/2007/relationships/hdphoto" Target="../media/hdphoto9.wdp"/><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jpeg"/><Relationship Id="rId7" Type="http://schemas.microsoft.com/office/2007/relationships/hdphoto" Target="../media/hdphoto23.wdp"/><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microsoft.com/office/2007/relationships/hdphoto" Target="../media/hdphoto25.wdp"/><Relationship Id="rId11" Type="http://schemas.openxmlformats.org/officeDocument/2006/relationships/image" Target="../media/image75.jpeg"/><Relationship Id="rId5" Type="http://schemas.openxmlformats.org/officeDocument/2006/relationships/image" Target="../media/image72.png"/><Relationship Id="rId10" Type="http://schemas.microsoft.com/office/2007/relationships/hdphoto" Target="../media/hdphoto27.wdp"/><Relationship Id="rId4" Type="http://schemas.microsoft.com/office/2007/relationships/hdphoto" Target="../media/hdphoto24.wdp"/><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microsoft.com/office/2007/relationships/hdphoto" Target="../media/hdphoto29.wdp"/><Relationship Id="rId5" Type="http://schemas.openxmlformats.org/officeDocument/2006/relationships/image" Target="../media/image77.png"/><Relationship Id="rId4" Type="http://schemas.microsoft.com/office/2007/relationships/hdphoto" Target="../media/hdphoto28.wdp"/><Relationship Id="rId9" Type="http://schemas.openxmlformats.org/officeDocument/2006/relationships/image" Target="../media/image79.jpeg"/></Relationships>
</file>

<file path=ppt/slides/_rels/slide22.xml.rels><?xml version="1.0" encoding="UTF-8" standalone="yes"?>
<Relationships xmlns="http://schemas.openxmlformats.org/package/2006/relationships"><Relationship Id="rId8" Type="http://schemas.microsoft.com/office/2007/relationships/hdphoto" Target="../media/hdphoto32.wdp"/><Relationship Id="rId13" Type="http://schemas.openxmlformats.org/officeDocument/2006/relationships/image" Target="../media/image86.jpeg"/><Relationship Id="rId3" Type="http://schemas.openxmlformats.org/officeDocument/2006/relationships/image" Target="../media/image80.jpeg"/><Relationship Id="rId7" Type="http://schemas.openxmlformats.org/officeDocument/2006/relationships/image" Target="../media/image83.png"/><Relationship Id="rId12" Type="http://schemas.microsoft.com/office/2007/relationships/hdphoto" Target="../media/hdphoto34.wdp"/><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82.png"/><Relationship Id="rId11" Type="http://schemas.openxmlformats.org/officeDocument/2006/relationships/image" Target="../media/image85.png"/><Relationship Id="rId5" Type="http://schemas.microsoft.com/office/2007/relationships/hdphoto" Target="../media/hdphoto31.wdp"/><Relationship Id="rId10" Type="http://schemas.microsoft.com/office/2007/relationships/hdphoto" Target="../media/hdphoto33.wdp"/><Relationship Id="rId4" Type="http://schemas.openxmlformats.org/officeDocument/2006/relationships/image" Target="../media/image81.png"/><Relationship Id="rId9" Type="http://schemas.openxmlformats.org/officeDocument/2006/relationships/image" Target="../media/image84.png"/><Relationship Id="rId14" Type="http://schemas.microsoft.com/office/2007/relationships/hdphoto" Target="../media/hdphoto35.wdp"/></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7" Type="http://schemas.microsoft.com/office/2007/relationships/hdphoto" Target="../media/hdphoto37.wdp"/><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89.png"/><Relationship Id="rId5" Type="http://schemas.microsoft.com/office/2007/relationships/hdphoto" Target="../media/hdphoto36.wdp"/><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8" Type="http://schemas.microsoft.com/office/2007/relationships/hdphoto" Target="../media/hdphoto39.wdp"/><Relationship Id="rId3" Type="http://schemas.openxmlformats.org/officeDocument/2006/relationships/image" Target="../media/image90.png"/><Relationship Id="rId7" Type="http://schemas.openxmlformats.org/officeDocument/2006/relationships/image" Target="../media/image93.png"/><Relationship Id="rId12"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microsoft.com/office/2007/relationships/hdphoto" Target="../media/hdphoto38.wdp"/><Relationship Id="rId11" Type="http://schemas.microsoft.com/office/2007/relationships/hdphoto" Target="../media/hdphoto40.wdp"/><Relationship Id="rId5" Type="http://schemas.openxmlformats.org/officeDocument/2006/relationships/image" Target="../media/image92.png"/><Relationship Id="rId10" Type="http://schemas.openxmlformats.org/officeDocument/2006/relationships/image" Target="../media/image95.png"/><Relationship Id="rId4" Type="http://schemas.openxmlformats.org/officeDocument/2006/relationships/image" Target="../media/image91.png"/><Relationship Id="rId9" Type="http://schemas.openxmlformats.org/officeDocument/2006/relationships/image" Target="../media/image9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2.png"/><Relationship Id="rId5" Type="http://schemas.microsoft.com/office/2007/relationships/hdphoto" Target="../media/hdphoto5.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BED3B-4F1C-1A43-A979-EBFFC5F8AD9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906001" cy="6858000"/>
          </a:xfrm>
          <a:prstGeom prst="rect">
            <a:avLst/>
          </a:prstGeom>
        </p:spPr>
      </p:pic>
      <p:pic>
        <p:nvPicPr>
          <p:cNvPr id="22" name="Picture 21">
            <a:extLst>
              <a:ext uri="{FF2B5EF4-FFF2-40B4-BE49-F238E27FC236}">
                <a16:creationId xmlns:a16="http://schemas.microsoft.com/office/drawing/2014/main" id="{E47257A8-8B14-B344-A281-77289C563377}"/>
              </a:ext>
            </a:extLst>
          </p:cNvPr>
          <p:cNvPicPr>
            <a:picLocks noChangeAspect="1"/>
          </p:cNvPicPr>
          <p:nvPr/>
        </p:nvPicPr>
        <p:blipFill>
          <a:blip r:embed="rId3"/>
          <a:srcRect/>
          <a:stretch/>
        </p:blipFill>
        <p:spPr>
          <a:xfrm>
            <a:off x="289286" y="5565115"/>
            <a:ext cx="1779206" cy="979344"/>
          </a:xfrm>
          <a:prstGeom prst="rect">
            <a:avLst/>
          </a:prstGeom>
        </p:spPr>
      </p:pic>
      <p:grpSp>
        <p:nvGrpSpPr>
          <p:cNvPr id="23" name="Group 22">
            <a:extLst>
              <a:ext uri="{FF2B5EF4-FFF2-40B4-BE49-F238E27FC236}">
                <a16:creationId xmlns:a16="http://schemas.microsoft.com/office/drawing/2014/main" id="{D09D4109-BA7A-8043-BFD5-21B2F632927D}"/>
              </a:ext>
            </a:extLst>
          </p:cNvPr>
          <p:cNvGrpSpPr/>
          <p:nvPr/>
        </p:nvGrpSpPr>
        <p:grpSpPr>
          <a:xfrm>
            <a:off x="452438" y="448795"/>
            <a:ext cx="1547442" cy="808506"/>
            <a:chOff x="1144645" y="6766673"/>
            <a:chExt cx="1394624" cy="728662"/>
          </a:xfrm>
        </p:grpSpPr>
        <p:sp>
          <p:nvSpPr>
            <p:cNvPr id="24" name="Rectangle 23">
              <a:extLst>
                <a:ext uri="{FF2B5EF4-FFF2-40B4-BE49-F238E27FC236}">
                  <a16:creationId xmlns:a16="http://schemas.microsoft.com/office/drawing/2014/main" id="{B8BF7DF3-288F-4C40-91B5-F7307C4B5183}"/>
                </a:ext>
              </a:extLst>
            </p:cNvPr>
            <p:cNvSpPr/>
            <p:nvPr userDrawn="1"/>
          </p:nvSpPr>
          <p:spPr>
            <a:xfrm>
              <a:off x="1144645" y="6834976"/>
              <a:ext cx="1394624" cy="592057"/>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C4A023AD-89E7-D74C-AA88-2BE033808B9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52876" y="6766673"/>
              <a:ext cx="1386393" cy="728662"/>
            </a:xfrm>
            <a:prstGeom prst="rect">
              <a:avLst/>
            </a:prstGeom>
            <a:ln>
              <a:solidFill>
                <a:schemeClr val="tx1"/>
              </a:solidFill>
            </a:ln>
          </p:spPr>
        </p:pic>
      </p:grpSp>
      <p:sp>
        <p:nvSpPr>
          <p:cNvPr id="14" name="Text Placeholder 8">
            <a:extLst>
              <a:ext uri="{FF2B5EF4-FFF2-40B4-BE49-F238E27FC236}">
                <a16:creationId xmlns:a16="http://schemas.microsoft.com/office/drawing/2014/main" id="{4E85F9BC-E587-1A4A-B077-8DA891DE8294}"/>
              </a:ext>
            </a:extLst>
          </p:cNvPr>
          <p:cNvSpPr>
            <a:spLocks noGrp="1"/>
          </p:cNvSpPr>
          <p:nvPr>
            <p:ph type="body" sz="quarter" idx="11"/>
          </p:nvPr>
        </p:nvSpPr>
        <p:spPr>
          <a:xfrm>
            <a:off x="325184" y="2709747"/>
            <a:ext cx="7735993" cy="1628078"/>
          </a:xfrm>
        </p:spPr>
        <p:txBody>
          <a:bodyPr>
            <a:normAutofit/>
          </a:bodyPr>
          <a:lstStyle/>
          <a:p>
            <a:pPr>
              <a:lnSpc>
                <a:spcPts val="5000"/>
              </a:lnSpc>
            </a:pPr>
            <a:r>
              <a:rPr lang="en-PH" sz="5500" b="1" spc="0" dirty="0">
                <a:solidFill>
                  <a:schemeClr val="tx1"/>
                </a:solidFill>
                <a:latin typeface="Arial" panose="020B0604020202020204" pitchFamily="34" charset="0"/>
              </a:rPr>
              <a:t>F&amp;F Hanger</a:t>
            </a:r>
          </a:p>
          <a:p>
            <a:pPr>
              <a:lnSpc>
                <a:spcPts val="5000"/>
              </a:lnSpc>
            </a:pPr>
            <a:r>
              <a:rPr lang="en-PH" sz="5500" b="1" spc="0" dirty="0">
                <a:solidFill>
                  <a:schemeClr val="tx1"/>
                </a:solidFill>
                <a:latin typeface="Arial" panose="020B0604020202020204" pitchFamily="34" charset="0"/>
              </a:rPr>
              <a:t>Manual</a:t>
            </a:r>
          </a:p>
        </p:txBody>
      </p:sp>
      <p:sp>
        <p:nvSpPr>
          <p:cNvPr id="15" name="Text Placeholder 9">
            <a:extLst>
              <a:ext uri="{FF2B5EF4-FFF2-40B4-BE49-F238E27FC236}">
                <a16:creationId xmlns:a16="http://schemas.microsoft.com/office/drawing/2014/main" id="{FA25D0C9-D839-2D4B-BBBF-844EE1A7945A}"/>
              </a:ext>
            </a:extLst>
          </p:cNvPr>
          <p:cNvSpPr>
            <a:spLocks noGrp="1"/>
          </p:cNvSpPr>
          <p:nvPr>
            <p:ph type="body" sz="quarter" idx="12"/>
          </p:nvPr>
        </p:nvSpPr>
        <p:spPr>
          <a:xfrm>
            <a:off x="325184" y="4037525"/>
            <a:ext cx="7736723" cy="939659"/>
          </a:xfrm>
        </p:spPr>
        <p:txBody>
          <a:bodyPr>
            <a:normAutofit/>
          </a:bodyPr>
          <a:lstStyle/>
          <a:p>
            <a:pPr>
              <a:lnSpc>
                <a:spcPts val="1700"/>
              </a:lnSpc>
            </a:pPr>
            <a:r>
              <a:rPr lang="en-PH" sz="1500" spc="0" dirty="0">
                <a:solidFill>
                  <a:schemeClr val="tx1"/>
                </a:solidFill>
                <a:latin typeface="Arial" panose="020B0604020202020204" pitchFamily="34" charset="0"/>
              </a:rPr>
              <a:t>Supply Regions – China, Bangladesh,</a:t>
            </a:r>
          </a:p>
          <a:p>
            <a:pPr>
              <a:lnSpc>
                <a:spcPts val="1700"/>
              </a:lnSpc>
            </a:pPr>
            <a:r>
              <a:rPr lang="en-PH" sz="1500" spc="0" dirty="0">
                <a:solidFill>
                  <a:schemeClr val="tx1"/>
                </a:solidFill>
                <a:latin typeface="Arial" panose="020B0604020202020204" pitchFamily="34" charset="0"/>
              </a:rPr>
              <a:t>Sri Lanka &amp; Vietnam</a:t>
            </a:r>
          </a:p>
        </p:txBody>
      </p:sp>
      <p:sp>
        <p:nvSpPr>
          <p:cNvPr id="16" name="TextBox 15">
            <a:extLst>
              <a:ext uri="{FF2B5EF4-FFF2-40B4-BE49-F238E27FC236}">
                <a16:creationId xmlns:a16="http://schemas.microsoft.com/office/drawing/2014/main" id="{0D4F8B02-301F-F745-B45C-9233C4D4B10A}"/>
              </a:ext>
            </a:extLst>
          </p:cNvPr>
          <p:cNvSpPr txBox="1"/>
          <p:nvPr/>
        </p:nvSpPr>
        <p:spPr>
          <a:xfrm>
            <a:off x="4135644" y="6205231"/>
            <a:ext cx="5308872" cy="307777"/>
          </a:xfrm>
          <a:prstGeom prst="rect">
            <a:avLst/>
          </a:prstGeom>
          <a:noFill/>
        </p:spPr>
        <p:txBody>
          <a:bodyPr wrap="square" lIns="0" rIns="0" rtlCol="0">
            <a:spAutoFit/>
          </a:bodyPr>
          <a:lstStyle/>
          <a:p>
            <a:pPr algn="r"/>
            <a:r>
              <a:rPr lang="en-US" sz="1400" dirty="0">
                <a:latin typeface="Arial" panose="020B0604020202020204" pitchFamily="34" charset="0"/>
                <a:cs typeface="Arial" panose="020B0604020202020204" pitchFamily="34" charset="0"/>
              </a:rPr>
              <a:t>AUGUST 2021</a:t>
            </a:r>
          </a:p>
        </p:txBody>
      </p:sp>
    </p:spTree>
    <p:extLst>
      <p:ext uri="{BB962C8B-B14F-4D97-AF65-F5344CB8AC3E}">
        <p14:creationId xmlns:p14="http://schemas.microsoft.com/office/powerpoint/2010/main" val="2014072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2E63574-E4DC-7F46-92D0-0557A2388CC0}"/>
              </a:ext>
            </a:extLst>
          </p:cNvPr>
          <p:cNvPicPr>
            <a:picLocks noChangeAspect="1"/>
          </p:cNvPicPr>
          <p:nvPr/>
        </p:nvPicPr>
        <p:blipFill>
          <a:blip r:embed="rId3"/>
          <a:stretch>
            <a:fillRect/>
          </a:stretch>
        </p:blipFill>
        <p:spPr>
          <a:xfrm>
            <a:off x="477121" y="3292144"/>
            <a:ext cx="1528692" cy="1088280"/>
          </a:xfrm>
          <a:prstGeom prst="rect">
            <a:avLst/>
          </a:prstGeom>
        </p:spPr>
      </p:pic>
      <p:pic>
        <p:nvPicPr>
          <p:cNvPr id="33" name="Picture 32" descr="DTC41B">
            <a:extLst>
              <a:ext uri="{FF2B5EF4-FFF2-40B4-BE49-F238E27FC236}">
                <a16:creationId xmlns:a16="http://schemas.microsoft.com/office/drawing/2014/main" id="{C1124706-265C-9F40-AB1C-366399614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603" y="5124642"/>
            <a:ext cx="999387" cy="60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DTC36B">
            <a:extLst>
              <a:ext uri="{FF2B5EF4-FFF2-40B4-BE49-F238E27FC236}">
                <a16:creationId xmlns:a16="http://schemas.microsoft.com/office/drawing/2014/main" id="{0C556E3C-B907-584C-A87B-6133DA2FF1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81" y="4386149"/>
            <a:ext cx="895034" cy="60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DTC30B">
            <a:extLst>
              <a:ext uri="{FF2B5EF4-FFF2-40B4-BE49-F238E27FC236}">
                <a16:creationId xmlns:a16="http://schemas.microsoft.com/office/drawing/2014/main" id="{5B2F0862-D3AE-AB41-B086-0EFBFAE86B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143" y="2682605"/>
            <a:ext cx="846856" cy="64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 name="Table 10">
            <a:extLst>
              <a:ext uri="{FF2B5EF4-FFF2-40B4-BE49-F238E27FC236}">
                <a16:creationId xmlns:a16="http://schemas.microsoft.com/office/drawing/2014/main" id="{969305E3-1E34-464D-98D6-930A90A93ECA}"/>
              </a:ext>
            </a:extLst>
          </p:cNvPr>
          <p:cNvGraphicFramePr>
            <a:graphicFrameLocks noGrp="1"/>
          </p:cNvGraphicFramePr>
          <p:nvPr>
            <p:extLst>
              <p:ext uri="{D42A27DB-BD31-4B8C-83A1-F6EECF244321}">
                <p14:modId xmlns:p14="http://schemas.microsoft.com/office/powerpoint/2010/main" val="4001876013"/>
              </p:ext>
            </p:extLst>
          </p:nvPr>
        </p:nvGraphicFramePr>
        <p:xfrm>
          <a:off x="1973528" y="2049815"/>
          <a:ext cx="4249694" cy="228600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22cm – ages 0-3Mths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26cm - ages 3-12Mths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30cm – ages 1/12-4yrs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36cm – ages 5-10yrs </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41cm – ages 11+yrs</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Pearl (22cm)</a:t>
                      </a:r>
                    </a:p>
                    <a:p>
                      <a:r>
                        <a:rPr lang="en-GB" sz="1100" dirty="0">
                          <a:latin typeface="Arial" panose="020B0604020202020204" pitchFamily="34" charset="0"/>
                          <a:cs typeface="Arial" panose="020B0604020202020204" pitchFamily="34" charset="0"/>
                        </a:rPr>
                        <a:t>Pearl &amp; Black (26 &amp; 30cm)</a:t>
                      </a:r>
                    </a:p>
                    <a:p>
                      <a:r>
                        <a:rPr lang="en-GB" sz="1100" dirty="0">
                          <a:latin typeface="Arial" panose="020B0604020202020204" pitchFamily="34" charset="0"/>
                          <a:cs typeface="Arial" panose="020B0604020202020204" pitchFamily="34" charset="0"/>
                        </a:rPr>
                        <a:t>Black (36 &amp; 41cm)</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 (22cm, 26cm &amp; 30cm)</a:t>
                      </a:r>
                    </a:p>
                    <a:p>
                      <a:r>
                        <a:rPr lang="en-GB" sz="1100" dirty="0">
                          <a:latin typeface="Arial" panose="020B0604020202020204" pitchFamily="34" charset="0"/>
                          <a:cs typeface="Arial" panose="020B0604020202020204" pitchFamily="34" charset="0"/>
                        </a:rPr>
                        <a:t>Sri Lanka</a:t>
                      </a:r>
                    </a:p>
                    <a:p>
                      <a:r>
                        <a:rPr lang="en-GB" sz="1100" dirty="0">
                          <a:latin typeface="Arial" panose="020B0604020202020204" pitchFamily="34" charset="0"/>
                          <a:cs typeface="Arial" panose="020B0604020202020204" pitchFamily="34" charset="0"/>
                        </a:rPr>
                        <a:t>Bangladesh (TTC30B</a:t>
                      </a:r>
                    </a:p>
                    <a:p>
                      <a:r>
                        <a:rPr lang="en-GB" sz="1100" dirty="0">
                          <a:latin typeface="Arial" panose="020B0604020202020204" pitchFamily="34" charset="0"/>
                          <a:cs typeface="Arial" panose="020B0604020202020204" pitchFamily="34" charset="0"/>
                        </a:rPr>
                        <a:t>only available Ex BD)</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7" name="Rectangle 6">
            <a:extLst>
              <a:ext uri="{FF2B5EF4-FFF2-40B4-BE49-F238E27FC236}">
                <a16:creationId xmlns:a16="http://schemas.microsoft.com/office/drawing/2014/main" id="{3D4C46B7-9ABF-C543-B8F5-C3FD45EFFB3A}"/>
              </a:ext>
            </a:extLst>
          </p:cNvPr>
          <p:cNvSpPr/>
          <p:nvPr/>
        </p:nvSpPr>
        <p:spPr>
          <a:xfrm>
            <a:off x="1973529" y="5997146"/>
            <a:ext cx="7932472"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10</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DTC26P</a:t>
            </a:r>
          </a:p>
        </p:txBody>
      </p:sp>
      <p:sp>
        <p:nvSpPr>
          <p:cNvPr id="32" name="Text Placeholder 4">
            <a:extLst>
              <a:ext uri="{FF2B5EF4-FFF2-40B4-BE49-F238E27FC236}">
                <a16:creationId xmlns:a16="http://schemas.microsoft.com/office/drawing/2014/main" id="{361405BE-C16F-A343-ADEC-5372AE99040B}"/>
              </a:ext>
            </a:extLst>
          </p:cNvPr>
          <p:cNvSpPr txBox="1">
            <a:spLocks/>
          </p:cNvSpPr>
          <p:nvPr/>
        </p:nvSpPr>
        <p:spPr>
          <a:xfrm>
            <a:off x="1973528" y="1298719"/>
            <a:ext cx="3140912" cy="656826"/>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Double/Triple Tops Hangers</a:t>
            </a:r>
            <a:endParaRPr lang="en-GB" sz="1090" spc="0" dirty="0">
              <a:solidFill>
                <a:srgbClr val="E8412C"/>
              </a:solidFill>
              <a:latin typeface="Arial" panose="020B0604020202020204" pitchFamily="34" charset="0"/>
            </a:endParaRP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Tops ,Vests and Shirts</a:t>
            </a:r>
          </a:p>
        </p:txBody>
      </p:sp>
      <p:sp>
        <p:nvSpPr>
          <p:cNvPr id="10" name="TextBox 9">
            <a:extLst>
              <a:ext uri="{FF2B5EF4-FFF2-40B4-BE49-F238E27FC236}">
                <a16:creationId xmlns:a16="http://schemas.microsoft.com/office/drawing/2014/main" id="{D1DA5EAA-2AF5-8F4E-995A-07259AF01629}"/>
              </a:ext>
            </a:extLst>
          </p:cNvPr>
          <p:cNvSpPr txBox="1"/>
          <p:nvPr/>
        </p:nvSpPr>
        <p:spPr>
          <a:xfrm>
            <a:off x="744814" y="1558894"/>
            <a:ext cx="999387"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DTC22P</a:t>
            </a:r>
          </a:p>
        </p:txBody>
      </p:sp>
      <p:sp>
        <p:nvSpPr>
          <p:cNvPr id="11" name="TextBox 10">
            <a:extLst>
              <a:ext uri="{FF2B5EF4-FFF2-40B4-BE49-F238E27FC236}">
                <a16:creationId xmlns:a16="http://schemas.microsoft.com/office/drawing/2014/main" id="{20AA4396-FDAE-2147-A874-0428521285DA}"/>
              </a:ext>
            </a:extLst>
          </p:cNvPr>
          <p:cNvSpPr txBox="1"/>
          <p:nvPr/>
        </p:nvSpPr>
        <p:spPr>
          <a:xfrm>
            <a:off x="741774" y="2343779"/>
            <a:ext cx="999387"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DTC26B</a:t>
            </a:r>
          </a:p>
        </p:txBody>
      </p:sp>
      <p:sp>
        <p:nvSpPr>
          <p:cNvPr id="12" name="TextBox 11">
            <a:extLst>
              <a:ext uri="{FF2B5EF4-FFF2-40B4-BE49-F238E27FC236}">
                <a16:creationId xmlns:a16="http://schemas.microsoft.com/office/drawing/2014/main" id="{39793068-6053-094D-B1B2-59EC6D1D2C60}"/>
              </a:ext>
            </a:extLst>
          </p:cNvPr>
          <p:cNvSpPr txBox="1"/>
          <p:nvPr/>
        </p:nvSpPr>
        <p:spPr>
          <a:xfrm>
            <a:off x="744814" y="3196528"/>
            <a:ext cx="999387"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DTC30B</a:t>
            </a:r>
          </a:p>
        </p:txBody>
      </p:sp>
      <p:sp>
        <p:nvSpPr>
          <p:cNvPr id="17" name="TextBox 16">
            <a:extLst>
              <a:ext uri="{FF2B5EF4-FFF2-40B4-BE49-F238E27FC236}">
                <a16:creationId xmlns:a16="http://schemas.microsoft.com/office/drawing/2014/main" id="{267B7FBE-47A6-FA40-A4D7-40895D12E3A3}"/>
              </a:ext>
            </a:extLst>
          </p:cNvPr>
          <p:cNvSpPr txBox="1"/>
          <p:nvPr/>
        </p:nvSpPr>
        <p:spPr>
          <a:xfrm>
            <a:off x="758872" y="5585214"/>
            <a:ext cx="999387"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DTC41B</a:t>
            </a:r>
          </a:p>
        </p:txBody>
      </p:sp>
      <p:sp>
        <p:nvSpPr>
          <p:cNvPr id="19" name="TextBox 18">
            <a:extLst>
              <a:ext uri="{FF2B5EF4-FFF2-40B4-BE49-F238E27FC236}">
                <a16:creationId xmlns:a16="http://schemas.microsoft.com/office/drawing/2014/main" id="{32392BD5-F58B-C043-B914-C8DE629A76EE}"/>
              </a:ext>
            </a:extLst>
          </p:cNvPr>
          <p:cNvSpPr txBox="1"/>
          <p:nvPr/>
        </p:nvSpPr>
        <p:spPr>
          <a:xfrm>
            <a:off x="722678" y="4864843"/>
            <a:ext cx="999387"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DTC36B</a:t>
            </a:r>
          </a:p>
        </p:txBody>
      </p:sp>
      <p:sp>
        <p:nvSpPr>
          <p:cNvPr id="22" name="TextBox 21">
            <a:extLst>
              <a:ext uri="{FF2B5EF4-FFF2-40B4-BE49-F238E27FC236}">
                <a16:creationId xmlns:a16="http://schemas.microsoft.com/office/drawing/2014/main" id="{4CB7FB74-B878-294E-94F4-6C4CCA31D4A2}"/>
              </a:ext>
            </a:extLst>
          </p:cNvPr>
          <p:cNvSpPr txBox="1"/>
          <p:nvPr/>
        </p:nvSpPr>
        <p:spPr>
          <a:xfrm>
            <a:off x="715589" y="4113088"/>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TTC30B</a:t>
            </a:r>
          </a:p>
        </p:txBody>
      </p:sp>
      <p:sp>
        <p:nvSpPr>
          <p:cNvPr id="24" name="TextBox 23">
            <a:extLst>
              <a:ext uri="{FF2B5EF4-FFF2-40B4-BE49-F238E27FC236}">
                <a16:creationId xmlns:a16="http://schemas.microsoft.com/office/drawing/2014/main" id="{69739ECB-9E99-8343-9239-EA4B6936A3AE}"/>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25" name="Straight Connector 24">
            <a:extLst>
              <a:ext uri="{FF2B5EF4-FFF2-40B4-BE49-F238E27FC236}">
                <a16:creationId xmlns:a16="http://schemas.microsoft.com/office/drawing/2014/main" id="{C505422E-D5EE-6A4B-A66E-05C579308343}"/>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sp>
        <p:nvSpPr>
          <p:cNvPr id="27" name="Title 1">
            <a:extLst>
              <a:ext uri="{FF2B5EF4-FFF2-40B4-BE49-F238E27FC236}">
                <a16:creationId xmlns:a16="http://schemas.microsoft.com/office/drawing/2014/main" id="{B9F1EAA3-8583-3444-88A7-4680C9193BE4}"/>
              </a:ext>
            </a:extLst>
          </p:cNvPr>
          <p:cNvSpPr>
            <a:spLocks noGrp="1"/>
          </p:cNvSpPr>
          <p:nvPr>
            <p:ph type="title"/>
          </p:nvPr>
        </p:nvSpPr>
        <p:spPr>
          <a:xfrm>
            <a:off x="495300" y="305119"/>
            <a:ext cx="8915400" cy="588989"/>
          </a:xfrm>
        </p:spPr>
        <p:txBody>
          <a:bodyPr/>
          <a:lstStyle/>
          <a:p>
            <a:r>
              <a:rPr lang="en-US" b="1" spc="0" dirty="0">
                <a:latin typeface="Arial" panose="020B0604020202020204" pitchFamily="34" charset="0"/>
              </a:rPr>
              <a:t>Childrenswear</a:t>
            </a:r>
          </a:p>
        </p:txBody>
      </p:sp>
      <p:pic>
        <p:nvPicPr>
          <p:cNvPr id="29" name="Picture 28" descr="dtc22">
            <a:extLst>
              <a:ext uri="{FF2B5EF4-FFF2-40B4-BE49-F238E27FC236}">
                <a16:creationId xmlns:a16="http://schemas.microsoft.com/office/drawing/2014/main" id="{47982A8A-609C-B94F-AD63-56DD338F29BA}"/>
              </a:ext>
            </a:extLst>
          </p:cNvPr>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7242" y="819236"/>
            <a:ext cx="695031" cy="72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DTC26B">
            <a:extLst>
              <a:ext uri="{FF2B5EF4-FFF2-40B4-BE49-F238E27FC236}">
                <a16:creationId xmlns:a16="http://schemas.microsoft.com/office/drawing/2014/main" id="{B43CF5C6-B3B6-D142-B37E-417DB4ECF74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4326" y="1791619"/>
            <a:ext cx="743447" cy="6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1518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10">
            <a:extLst>
              <a:ext uri="{FF2B5EF4-FFF2-40B4-BE49-F238E27FC236}">
                <a16:creationId xmlns:a16="http://schemas.microsoft.com/office/drawing/2014/main" id="{C8DFD767-CF0A-A94B-A10C-8274412EA8A7}"/>
              </a:ext>
            </a:extLst>
          </p:cNvPr>
          <p:cNvGraphicFramePr>
            <a:graphicFrameLocks noGrp="1"/>
          </p:cNvGraphicFramePr>
          <p:nvPr>
            <p:extLst>
              <p:ext uri="{D42A27DB-BD31-4B8C-83A1-F6EECF244321}">
                <p14:modId xmlns:p14="http://schemas.microsoft.com/office/powerpoint/2010/main" val="2435796986"/>
              </p:ext>
            </p:extLst>
          </p:nvPr>
        </p:nvGraphicFramePr>
        <p:xfrm>
          <a:off x="1973528" y="4312791"/>
          <a:ext cx="4249694" cy="144780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19cm – ages 1/12-4yrs </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26cm – ages 4+yrs</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Pearl &amp; Black (19cm)</a:t>
                      </a:r>
                    </a:p>
                    <a:p>
                      <a:r>
                        <a:rPr lang="en-GB" sz="1100" dirty="0">
                          <a:latin typeface="Arial" panose="020B0604020202020204" pitchFamily="34" charset="0"/>
                          <a:cs typeface="Arial" panose="020B0604020202020204" pitchFamily="34" charset="0"/>
                        </a:rPr>
                        <a:t>Black (26cm)</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p>
                      <a:r>
                        <a:rPr lang="en-GB" sz="1100" dirty="0">
                          <a:latin typeface="Arial" panose="020B0604020202020204" pitchFamily="34" charset="0"/>
                          <a:cs typeface="Arial" panose="020B0604020202020204" pitchFamily="34" charset="0"/>
                        </a:rPr>
                        <a:t>Sri Lanka </a:t>
                      </a:r>
                    </a:p>
                    <a:p>
                      <a:r>
                        <a:rPr lang="en-GB" sz="1100" dirty="0">
                          <a:latin typeface="Arial" panose="020B0604020202020204" pitchFamily="34" charset="0"/>
                          <a:cs typeface="Arial" panose="020B0604020202020204" pitchFamily="34" charset="0"/>
                        </a:rPr>
                        <a:t>Bangladesh</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graphicFrame>
        <p:nvGraphicFramePr>
          <p:cNvPr id="25" name="Table 10">
            <a:extLst>
              <a:ext uri="{FF2B5EF4-FFF2-40B4-BE49-F238E27FC236}">
                <a16:creationId xmlns:a16="http://schemas.microsoft.com/office/drawing/2014/main" id="{D8223016-5EF7-A449-A0D0-4C0314FE38A7}"/>
              </a:ext>
            </a:extLst>
          </p:cNvPr>
          <p:cNvGraphicFramePr>
            <a:graphicFrameLocks noGrp="1"/>
          </p:cNvGraphicFramePr>
          <p:nvPr>
            <p:extLst>
              <p:ext uri="{D42A27DB-BD31-4B8C-83A1-F6EECF244321}">
                <p14:modId xmlns:p14="http://schemas.microsoft.com/office/powerpoint/2010/main" val="718986865"/>
              </p:ext>
            </p:extLst>
          </p:nvPr>
        </p:nvGraphicFramePr>
        <p:xfrm>
          <a:off x="1973528" y="2021805"/>
          <a:ext cx="4249694" cy="144780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22cm – ages 1/12-4yrs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28cm – ages 5+yrs</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Pearl &amp; Black (22cm)</a:t>
                      </a:r>
                    </a:p>
                    <a:p>
                      <a:r>
                        <a:rPr lang="en-GB" sz="1100" dirty="0">
                          <a:latin typeface="Arial" panose="020B0604020202020204" pitchFamily="34" charset="0"/>
                          <a:cs typeface="Arial" panose="020B0604020202020204" pitchFamily="34" charset="0"/>
                        </a:rPr>
                        <a:t>Black (28cm)</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p>
                      <a:r>
                        <a:rPr lang="en-GB" sz="1100" dirty="0">
                          <a:latin typeface="Arial" panose="020B0604020202020204" pitchFamily="34" charset="0"/>
                          <a:cs typeface="Arial" panose="020B0604020202020204" pitchFamily="34" charset="0"/>
                        </a:rPr>
                        <a:t>Sri Lanka </a:t>
                      </a:r>
                    </a:p>
                    <a:p>
                      <a:r>
                        <a:rPr lang="en-GB" sz="1100" dirty="0">
                          <a:latin typeface="Arial" panose="020B0604020202020204" pitchFamily="34" charset="0"/>
                          <a:cs typeface="Arial" panose="020B0604020202020204" pitchFamily="34" charset="0"/>
                        </a:rPr>
                        <a:t>Bangladesh</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7" name="Rectangle 6">
            <a:extLst>
              <a:ext uri="{FF2B5EF4-FFF2-40B4-BE49-F238E27FC236}">
                <a16:creationId xmlns:a16="http://schemas.microsoft.com/office/drawing/2014/main" id="{3D4C46B7-9ABF-C543-B8F5-C3FD45EFFB3A}"/>
              </a:ext>
            </a:extLst>
          </p:cNvPr>
          <p:cNvSpPr/>
          <p:nvPr/>
        </p:nvSpPr>
        <p:spPr>
          <a:xfrm>
            <a:off x="1924051" y="5997146"/>
            <a:ext cx="7981950"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11</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BC22B</a:t>
            </a:r>
          </a:p>
        </p:txBody>
      </p:sp>
      <p:sp>
        <p:nvSpPr>
          <p:cNvPr id="24" name="Text Placeholder 4">
            <a:extLst>
              <a:ext uri="{FF2B5EF4-FFF2-40B4-BE49-F238E27FC236}">
                <a16:creationId xmlns:a16="http://schemas.microsoft.com/office/drawing/2014/main" id="{A92F0170-4954-3147-9E2F-8D2A880FD1B0}"/>
              </a:ext>
            </a:extLst>
          </p:cNvPr>
          <p:cNvSpPr txBox="1">
            <a:spLocks/>
          </p:cNvSpPr>
          <p:nvPr/>
        </p:nvSpPr>
        <p:spPr>
          <a:xfrm>
            <a:off x="1973528" y="3655965"/>
            <a:ext cx="3140912" cy="588989"/>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Croc Clip Hangers</a:t>
            </a:r>
            <a:endParaRPr lang="en-GB" sz="1090" spc="0" dirty="0">
              <a:solidFill>
                <a:srgbClr val="E8412C"/>
              </a:solidFill>
              <a:latin typeface="Arial" panose="020B0604020202020204" pitchFamily="34" charset="0"/>
            </a:endParaRP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Casual Shorts &amp; Swim Shorts</a:t>
            </a:r>
          </a:p>
        </p:txBody>
      </p:sp>
      <p:sp>
        <p:nvSpPr>
          <p:cNvPr id="26" name="Text Placeholder 4">
            <a:extLst>
              <a:ext uri="{FF2B5EF4-FFF2-40B4-BE49-F238E27FC236}">
                <a16:creationId xmlns:a16="http://schemas.microsoft.com/office/drawing/2014/main" id="{B4790318-1433-5845-9C75-90142B9DD341}"/>
              </a:ext>
            </a:extLst>
          </p:cNvPr>
          <p:cNvSpPr txBox="1">
            <a:spLocks/>
          </p:cNvSpPr>
          <p:nvPr/>
        </p:nvSpPr>
        <p:spPr>
          <a:xfrm>
            <a:off x="1973528" y="1298719"/>
            <a:ext cx="3140912" cy="588989"/>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Clip Hangers</a:t>
            </a:r>
            <a:endParaRPr lang="en-GB" sz="1090" spc="0" dirty="0">
              <a:solidFill>
                <a:srgbClr val="E8412C"/>
              </a:solidFill>
              <a:latin typeface="Arial" panose="020B0604020202020204" pitchFamily="34" charset="0"/>
            </a:endParaRP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Trousers, Jeans,</a:t>
            </a:r>
          </a:p>
          <a:p>
            <a:r>
              <a:rPr lang="en-GB" sz="1100" spc="0" dirty="0">
                <a:solidFill>
                  <a:schemeClr val="tx1"/>
                </a:solidFill>
                <a:latin typeface="Arial" panose="020B0604020202020204" pitchFamily="34" charset="0"/>
              </a:rPr>
              <a:t>Shorts &amp; Leggings</a:t>
            </a:r>
          </a:p>
        </p:txBody>
      </p:sp>
      <p:sp>
        <p:nvSpPr>
          <p:cNvPr id="27" name="TextBox 26">
            <a:extLst>
              <a:ext uri="{FF2B5EF4-FFF2-40B4-BE49-F238E27FC236}">
                <a16:creationId xmlns:a16="http://schemas.microsoft.com/office/drawing/2014/main" id="{A3BBD3E9-1275-3241-869B-1D38024CE9EF}"/>
              </a:ext>
            </a:extLst>
          </p:cNvPr>
          <p:cNvSpPr txBox="1"/>
          <p:nvPr/>
        </p:nvSpPr>
        <p:spPr>
          <a:xfrm>
            <a:off x="730701" y="1761849"/>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BC22B/P</a:t>
            </a:r>
          </a:p>
        </p:txBody>
      </p:sp>
      <p:sp>
        <p:nvSpPr>
          <p:cNvPr id="28" name="TextBox 27">
            <a:extLst>
              <a:ext uri="{FF2B5EF4-FFF2-40B4-BE49-F238E27FC236}">
                <a16:creationId xmlns:a16="http://schemas.microsoft.com/office/drawing/2014/main" id="{C3D9AE40-0D1B-FC4D-8148-76E593FE280A}"/>
              </a:ext>
            </a:extLst>
          </p:cNvPr>
          <p:cNvSpPr txBox="1"/>
          <p:nvPr/>
        </p:nvSpPr>
        <p:spPr>
          <a:xfrm>
            <a:off x="707229" y="2994479"/>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BC28B</a:t>
            </a:r>
          </a:p>
        </p:txBody>
      </p:sp>
      <p:sp>
        <p:nvSpPr>
          <p:cNvPr id="29" name="TextBox 28">
            <a:extLst>
              <a:ext uri="{FF2B5EF4-FFF2-40B4-BE49-F238E27FC236}">
                <a16:creationId xmlns:a16="http://schemas.microsoft.com/office/drawing/2014/main" id="{8CB32D70-ED6F-5D49-A989-3A66EC7D3FF2}"/>
              </a:ext>
            </a:extLst>
          </p:cNvPr>
          <p:cNvSpPr txBox="1"/>
          <p:nvPr/>
        </p:nvSpPr>
        <p:spPr>
          <a:xfrm>
            <a:off x="740443" y="5465446"/>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PC26B</a:t>
            </a:r>
          </a:p>
        </p:txBody>
      </p:sp>
      <p:sp>
        <p:nvSpPr>
          <p:cNvPr id="35" name="TextBox 34">
            <a:extLst>
              <a:ext uri="{FF2B5EF4-FFF2-40B4-BE49-F238E27FC236}">
                <a16:creationId xmlns:a16="http://schemas.microsoft.com/office/drawing/2014/main" id="{3E0433F0-BAC2-254E-B6CB-D5F3620279C2}"/>
              </a:ext>
            </a:extLst>
          </p:cNvPr>
          <p:cNvSpPr txBox="1"/>
          <p:nvPr/>
        </p:nvSpPr>
        <p:spPr>
          <a:xfrm>
            <a:off x="727659" y="4371139"/>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PC19B/P</a:t>
            </a:r>
          </a:p>
        </p:txBody>
      </p:sp>
      <p:sp>
        <p:nvSpPr>
          <p:cNvPr id="22" name="TextBox 21">
            <a:extLst>
              <a:ext uri="{FF2B5EF4-FFF2-40B4-BE49-F238E27FC236}">
                <a16:creationId xmlns:a16="http://schemas.microsoft.com/office/drawing/2014/main" id="{B9DBA972-B7E6-E54B-9CE9-2EE115EA9F0E}"/>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31" name="Straight Connector 30">
            <a:extLst>
              <a:ext uri="{FF2B5EF4-FFF2-40B4-BE49-F238E27FC236}">
                <a16:creationId xmlns:a16="http://schemas.microsoft.com/office/drawing/2014/main" id="{A2B01C92-7F88-0541-A62E-D5DEDCD6E4C5}"/>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sp>
        <p:nvSpPr>
          <p:cNvPr id="32" name="Title 1">
            <a:extLst>
              <a:ext uri="{FF2B5EF4-FFF2-40B4-BE49-F238E27FC236}">
                <a16:creationId xmlns:a16="http://schemas.microsoft.com/office/drawing/2014/main" id="{812BD68E-32CF-2B47-B2C0-B1B5F4903C28}"/>
              </a:ext>
            </a:extLst>
          </p:cNvPr>
          <p:cNvSpPr>
            <a:spLocks noGrp="1"/>
          </p:cNvSpPr>
          <p:nvPr>
            <p:ph type="title"/>
          </p:nvPr>
        </p:nvSpPr>
        <p:spPr>
          <a:xfrm>
            <a:off x="495300" y="305119"/>
            <a:ext cx="8915400" cy="588989"/>
          </a:xfrm>
        </p:spPr>
        <p:txBody>
          <a:bodyPr/>
          <a:lstStyle/>
          <a:p>
            <a:r>
              <a:rPr lang="en-US" b="1" spc="0" dirty="0">
                <a:latin typeface="Arial" panose="020B0604020202020204" pitchFamily="34" charset="0"/>
              </a:rPr>
              <a:t>Childrenswear</a:t>
            </a:r>
          </a:p>
        </p:txBody>
      </p:sp>
      <p:pic>
        <p:nvPicPr>
          <p:cNvPr id="37" name="Picture 36" descr="BC22">
            <a:extLst>
              <a:ext uri="{FF2B5EF4-FFF2-40B4-BE49-F238E27FC236}">
                <a16:creationId xmlns:a16="http://schemas.microsoft.com/office/drawing/2014/main" id="{0A5AE01F-297D-AD42-BDF9-753CB122014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9176" y="961945"/>
            <a:ext cx="1240418" cy="93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BC28">
            <a:extLst>
              <a:ext uri="{FF2B5EF4-FFF2-40B4-BE49-F238E27FC236}">
                <a16:creationId xmlns:a16="http://schemas.microsoft.com/office/drawing/2014/main" id="{EBE7CDF6-9AC3-7040-8899-536B633C2EB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5300" y="2140202"/>
            <a:ext cx="1548365" cy="93840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PC19(24">
            <a:extLst>
              <a:ext uri="{FF2B5EF4-FFF2-40B4-BE49-F238E27FC236}">
                <a16:creationId xmlns:a16="http://schemas.microsoft.com/office/drawing/2014/main" id="{1DC93CFD-4146-D842-8E55-046DA3518DC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667" r="100000"/>
                    </a14:imgEffect>
                  </a14:imgLayer>
                </a14:imgProps>
              </a:ext>
              <a:ext uri="{28A0092B-C50C-407E-A947-70E740481C1C}">
                <a14:useLocalDpi xmlns:a14="http://schemas.microsoft.com/office/drawing/2010/main" val="0"/>
              </a:ext>
            </a:extLst>
          </a:blip>
          <a:srcRect/>
          <a:stretch>
            <a:fillRect/>
          </a:stretch>
        </p:blipFill>
        <p:spPr bwMode="auto">
          <a:xfrm>
            <a:off x="707229" y="3472994"/>
            <a:ext cx="1103798" cy="94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PC26(27">
            <a:extLst>
              <a:ext uri="{FF2B5EF4-FFF2-40B4-BE49-F238E27FC236}">
                <a16:creationId xmlns:a16="http://schemas.microsoft.com/office/drawing/2014/main" id="{76BF04E3-B8ED-224A-8197-A3D1D8FE1B0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9167" l="0" r="100000"/>
                    </a14:imgEffect>
                  </a14:imgLayer>
                </a14:imgProps>
              </a:ext>
              <a:ext uri="{28A0092B-C50C-407E-A947-70E740481C1C}">
                <a14:useLocalDpi xmlns:a14="http://schemas.microsoft.com/office/drawing/2010/main" val="0"/>
              </a:ext>
            </a:extLst>
          </a:blip>
          <a:srcRect/>
          <a:stretch>
            <a:fillRect/>
          </a:stretch>
        </p:blipFill>
        <p:spPr bwMode="auto">
          <a:xfrm>
            <a:off x="541941" y="4743668"/>
            <a:ext cx="1443516" cy="86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027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TB31(32">
            <a:extLst>
              <a:ext uri="{FF2B5EF4-FFF2-40B4-BE49-F238E27FC236}">
                <a16:creationId xmlns:a16="http://schemas.microsoft.com/office/drawing/2014/main" id="{DE803F32-5B3D-3542-863D-476FB93A5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29" y="4677458"/>
            <a:ext cx="1659563" cy="85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TB19">
            <a:extLst>
              <a:ext uri="{FF2B5EF4-FFF2-40B4-BE49-F238E27FC236}">
                <a16:creationId xmlns:a16="http://schemas.microsoft.com/office/drawing/2014/main" id="{83BD8730-2721-2447-9F2F-FFBD062FDA3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883" l="0" r="100000"/>
                    </a14:imgEffect>
                  </a14:imgLayer>
                </a14:imgProps>
              </a:ext>
              <a:ext uri="{28A0092B-C50C-407E-A947-70E740481C1C}">
                <a14:useLocalDpi xmlns:a14="http://schemas.microsoft.com/office/drawing/2010/main" val="0"/>
              </a:ext>
            </a:extLst>
          </a:blip>
          <a:srcRect/>
          <a:stretch>
            <a:fillRect/>
          </a:stretch>
        </p:blipFill>
        <p:spPr bwMode="auto">
          <a:xfrm>
            <a:off x="608000" y="859505"/>
            <a:ext cx="1219099" cy="9221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TB23">
            <a:extLst>
              <a:ext uri="{FF2B5EF4-FFF2-40B4-BE49-F238E27FC236}">
                <a16:creationId xmlns:a16="http://schemas.microsoft.com/office/drawing/2014/main" id="{BECB7194-2A2F-DC4A-8D83-F66988FA7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354" y="3442294"/>
            <a:ext cx="1543387" cy="89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TB23">
            <a:extLst>
              <a:ext uri="{FF2B5EF4-FFF2-40B4-BE49-F238E27FC236}">
                <a16:creationId xmlns:a16="http://schemas.microsoft.com/office/drawing/2014/main" id="{AD0C5142-4ADF-7B41-9381-29C5A51302D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5300" y="2182803"/>
            <a:ext cx="1436042" cy="8427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Table 10">
            <a:extLst>
              <a:ext uri="{FF2B5EF4-FFF2-40B4-BE49-F238E27FC236}">
                <a16:creationId xmlns:a16="http://schemas.microsoft.com/office/drawing/2014/main" id="{3EBF171F-5A73-C344-A44E-FD6FF2259031}"/>
              </a:ext>
            </a:extLst>
          </p:cNvPr>
          <p:cNvGraphicFramePr>
            <a:graphicFrameLocks noGrp="1"/>
          </p:cNvGraphicFramePr>
          <p:nvPr>
            <p:extLst>
              <p:ext uri="{D42A27DB-BD31-4B8C-83A1-F6EECF244321}">
                <p14:modId xmlns:p14="http://schemas.microsoft.com/office/powerpoint/2010/main" val="456602978"/>
              </p:ext>
            </p:extLst>
          </p:nvPr>
        </p:nvGraphicFramePr>
        <p:xfrm>
          <a:off x="1973528" y="2049815"/>
          <a:ext cx="4249694" cy="178308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19cm – ages 0-6Mths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23cm – ages 11/2-4yrs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26cm – ages 4-6yrs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31cm – ages older kids</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Pearl &amp; Black (19cm)</a:t>
                      </a:r>
                    </a:p>
                    <a:p>
                      <a:r>
                        <a:rPr lang="en-GB" sz="1100" dirty="0">
                          <a:latin typeface="Arial" panose="020B0604020202020204" pitchFamily="34" charset="0"/>
                          <a:cs typeface="Arial" panose="020B0604020202020204" pitchFamily="34" charset="0"/>
                        </a:rPr>
                        <a:t>Black (23,26 &amp; 31cm)</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p>
                      <a:r>
                        <a:rPr lang="en-GB" sz="1100" dirty="0">
                          <a:latin typeface="Arial" panose="020B0604020202020204" pitchFamily="34" charset="0"/>
                          <a:cs typeface="Arial" panose="020B0604020202020204" pitchFamily="34" charset="0"/>
                        </a:rPr>
                        <a:t>Sri Lanka</a:t>
                      </a:r>
                    </a:p>
                    <a:p>
                      <a:r>
                        <a:rPr lang="en-GB" sz="1100" dirty="0">
                          <a:latin typeface="Arial" panose="020B0604020202020204" pitchFamily="34" charset="0"/>
                          <a:cs typeface="Arial" panose="020B0604020202020204" pitchFamily="34" charset="0"/>
                        </a:rPr>
                        <a:t>Bangladesh</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7" name="Rectangle 6">
            <a:extLst>
              <a:ext uri="{FF2B5EF4-FFF2-40B4-BE49-F238E27FC236}">
                <a16:creationId xmlns:a16="http://schemas.microsoft.com/office/drawing/2014/main" id="{3D4C46B7-9ABF-C543-B8F5-C3FD45EFFB3A}"/>
              </a:ext>
            </a:extLst>
          </p:cNvPr>
          <p:cNvSpPr/>
          <p:nvPr/>
        </p:nvSpPr>
        <p:spPr>
          <a:xfrm>
            <a:off x="1980741" y="5997146"/>
            <a:ext cx="7925259"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12</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TB23B</a:t>
            </a:r>
          </a:p>
        </p:txBody>
      </p:sp>
      <p:sp>
        <p:nvSpPr>
          <p:cNvPr id="22" name="Text Placeholder 4">
            <a:extLst>
              <a:ext uri="{FF2B5EF4-FFF2-40B4-BE49-F238E27FC236}">
                <a16:creationId xmlns:a16="http://schemas.microsoft.com/office/drawing/2014/main" id="{46A8DD3D-95BE-4E4D-B3F3-0D1B880E6DBD}"/>
              </a:ext>
            </a:extLst>
          </p:cNvPr>
          <p:cNvSpPr txBox="1">
            <a:spLocks/>
          </p:cNvSpPr>
          <p:nvPr/>
        </p:nvSpPr>
        <p:spPr>
          <a:xfrm>
            <a:off x="1973528" y="1298719"/>
            <a:ext cx="3140912" cy="656826"/>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Trouser Bar Hangers</a:t>
            </a:r>
            <a:endParaRPr lang="en-GB" sz="1090" spc="0" dirty="0">
              <a:solidFill>
                <a:srgbClr val="E8412C"/>
              </a:solidFill>
              <a:latin typeface="Arial" panose="020B0604020202020204" pitchFamily="34" charset="0"/>
            </a:endParaRP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Trousers &amp; Jeans</a:t>
            </a:r>
          </a:p>
        </p:txBody>
      </p:sp>
      <p:sp>
        <p:nvSpPr>
          <p:cNvPr id="32" name="TextBox 31">
            <a:extLst>
              <a:ext uri="{FF2B5EF4-FFF2-40B4-BE49-F238E27FC236}">
                <a16:creationId xmlns:a16="http://schemas.microsoft.com/office/drawing/2014/main" id="{7ACF97B3-AB52-E341-8C06-09807E143FCF}"/>
              </a:ext>
            </a:extLst>
          </p:cNvPr>
          <p:cNvSpPr txBox="1"/>
          <p:nvPr/>
        </p:nvSpPr>
        <p:spPr>
          <a:xfrm>
            <a:off x="747014" y="1809417"/>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TB19B/P</a:t>
            </a:r>
          </a:p>
        </p:txBody>
      </p:sp>
      <p:sp>
        <p:nvSpPr>
          <p:cNvPr id="37" name="TextBox 36">
            <a:extLst>
              <a:ext uri="{FF2B5EF4-FFF2-40B4-BE49-F238E27FC236}">
                <a16:creationId xmlns:a16="http://schemas.microsoft.com/office/drawing/2014/main" id="{B7FCF4F8-2FE1-F04C-83B8-0514469FF477}"/>
              </a:ext>
            </a:extLst>
          </p:cNvPr>
          <p:cNvSpPr txBox="1"/>
          <p:nvPr/>
        </p:nvSpPr>
        <p:spPr>
          <a:xfrm>
            <a:off x="720443" y="3051390"/>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TB23B</a:t>
            </a:r>
          </a:p>
        </p:txBody>
      </p:sp>
      <p:sp>
        <p:nvSpPr>
          <p:cNvPr id="38" name="TextBox 37">
            <a:extLst>
              <a:ext uri="{FF2B5EF4-FFF2-40B4-BE49-F238E27FC236}">
                <a16:creationId xmlns:a16="http://schemas.microsoft.com/office/drawing/2014/main" id="{159A0A9E-2D2F-B24F-BBA8-6C8ECA17D0CE}"/>
              </a:ext>
            </a:extLst>
          </p:cNvPr>
          <p:cNvSpPr txBox="1"/>
          <p:nvPr/>
        </p:nvSpPr>
        <p:spPr>
          <a:xfrm>
            <a:off x="747014" y="5541626"/>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TB31B</a:t>
            </a:r>
          </a:p>
        </p:txBody>
      </p:sp>
      <p:sp>
        <p:nvSpPr>
          <p:cNvPr id="39" name="TextBox 38">
            <a:extLst>
              <a:ext uri="{FF2B5EF4-FFF2-40B4-BE49-F238E27FC236}">
                <a16:creationId xmlns:a16="http://schemas.microsoft.com/office/drawing/2014/main" id="{2FD9FDC0-3688-8146-84CC-CD85F6D87934}"/>
              </a:ext>
            </a:extLst>
          </p:cNvPr>
          <p:cNvSpPr txBox="1"/>
          <p:nvPr/>
        </p:nvSpPr>
        <p:spPr>
          <a:xfrm>
            <a:off x="692080" y="4336558"/>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TB26B</a:t>
            </a:r>
          </a:p>
        </p:txBody>
      </p:sp>
      <p:sp>
        <p:nvSpPr>
          <p:cNvPr id="19" name="TextBox 18">
            <a:extLst>
              <a:ext uri="{FF2B5EF4-FFF2-40B4-BE49-F238E27FC236}">
                <a16:creationId xmlns:a16="http://schemas.microsoft.com/office/drawing/2014/main" id="{67CC0B6A-9A1D-CA4A-A7E3-608C546A9118}"/>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23" name="Straight Connector 22">
            <a:extLst>
              <a:ext uri="{FF2B5EF4-FFF2-40B4-BE49-F238E27FC236}">
                <a16:creationId xmlns:a16="http://schemas.microsoft.com/office/drawing/2014/main" id="{518D2F43-E836-D740-A7DF-C010761E3B04}"/>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sp>
        <p:nvSpPr>
          <p:cNvPr id="24" name="Title 1">
            <a:extLst>
              <a:ext uri="{FF2B5EF4-FFF2-40B4-BE49-F238E27FC236}">
                <a16:creationId xmlns:a16="http://schemas.microsoft.com/office/drawing/2014/main" id="{B46C5FF9-0130-0A42-8FB5-CBE7F978897C}"/>
              </a:ext>
            </a:extLst>
          </p:cNvPr>
          <p:cNvSpPr>
            <a:spLocks noGrp="1"/>
          </p:cNvSpPr>
          <p:nvPr>
            <p:ph type="title"/>
          </p:nvPr>
        </p:nvSpPr>
        <p:spPr>
          <a:xfrm>
            <a:off x="495300" y="305119"/>
            <a:ext cx="8915400" cy="588989"/>
          </a:xfrm>
        </p:spPr>
        <p:txBody>
          <a:bodyPr/>
          <a:lstStyle/>
          <a:p>
            <a:r>
              <a:rPr lang="en-US" b="1" spc="0" dirty="0">
                <a:latin typeface="Arial" panose="020B0604020202020204" pitchFamily="34" charset="0"/>
              </a:rPr>
              <a:t>Childrenswear</a:t>
            </a:r>
          </a:p>
        </p:txBody>
      </p:sp>
    </p:spTree>
    <p:extLst>
      <p:ext uri="{BB962C8B-B14F-4D97-AF65-F5344CB8AC3E}">
        <p14:creationId xmlns:p14="http://schemas.microsoft.com/office/powerpoint/2010/main" val="2387148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JU38B">
            <a:extLst>
              <a:ext uri="{FF2B5EF4-FFF2-40B4-BE49-F238E27FC236}">
                <a16:creationId xmlns:a16="http://schemas.microsoft.com/office/drawing/2014/main" id="{CD536344-163B-E242-944D-4463209D10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304" y="961308"/>
            <a:ext cx="1333702" cy="81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5EEAE4C5-3F67-E146-8731-38F47FAEB3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247" y="2049331"/>
            <a:ext cx="1437392" cy="82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FB8963F8-E7F4-D847-90BC-E3DC7146B7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815" y="4153961"/>
            <a:ext cx="1584347" cy="86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JU42B">
            <a:extLst>
              <a:ext uri="{FF2B5EF4-FFF2-40B4-BE49-F238E27FC236}">
                <a16:creationId xmlns:a16="http://schemas.microsoft.com/office/drawing/2014/main" id="{C9CCEB95-5D24-404D-BC06-AB6B2094A1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509" y="3058053"/>
            <a:ext cx="1507436" cy="94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Table 10">
            <a:extLst>
              <a:ext uri="{FF2B5EF4-FFF2-40B4-BE49-F238E27FC236}">
                <a16:creationId xmlns:a16="http://schemas.microsoft.com/office/drawing/2014/main" id="{3EBF171F-5A73-C344-A44E-FD6FF2259031}"/>
              </a:ext>
            </a:extLst>
          </p:cNvPr>
          <p:cNvGraphicFramePr>
            <a:graphicFrameLocks noGrp="1"/>
          </p:cNvGraphicFramePr>
          <p:nvPr>
            <p:extLst>
              <p:ext uri="{D42A27DB-BD31-4B8C-83A1-F6EECF244321}">
                <p14:modId xmlns:p14="http://schemas.microsoft.com/office/powerpoint/2010/main" val="658046888"/>
              </p:ext>
            </p:extLst>
          </p:nvPr>
        </p:nvGraphicFramePr>
        <p:xfrm>
          <a:off x="1973528" y="2182335"/>
          <a:ext cx="4249694" cy="128016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38cm – ages 6-14yrs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42cm – ages 16+</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p>
                      <a:r>
                        <a:rPr lang="en-GB" sz="1100" dirty="0">
                          <a:latin typeface="Arial" panose="020B0604020202020204" pitchFamily="34" charset="0"/>
                          <a:cs typeface="Arial" panose="020B0604020202020204" pitchFamily="34" charset="0"/>
                        </a:rPr>
                        <a:t>Sri Lanka</a:t>
                      </a:r>
                    </a:p>
                    <a:p>
                      <a:r>
                        <a:rPr lang="en-GB" sz="1100" dirty="0">
                          <a:latin typeface="Arial" panose="020B0604020202020204" pitchFamily="34" charset="0"/>
                          <a:cs typeface="Arial" panose="020B0604020202020204" pitchFamily="34" charset="0"/>
                        </a:rPr>
                        <a:t>Vietnam</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7" name="Rectangle 6">
            <a:extLst>
              <a:ext uri="{FF2B5EF4-FFF2-40B4-BE49-F238E27FC236}">
                <a16:creationId xmlns:a16="http://schemas.microsoft.com/office/drawing/2014/main" id="{3D4C46B7-9ABF-C543-B8F5-C3FD45EFFB3A}"/>
              </a:ext>
            </a:extLst>
          </p:cNvPr>
          <p:cNvSpPr/>
          <p:nvPr/>
        </p:nvSpPr>
        <p:spPr>
          <a:xfrm>
            <a:off x="1973529" y="5997146"/>
            <a:ext cx="7932472"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13</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JU38B</a:t>
            </a:r>
          </a:p>
        </p:txBody>
      </p:sp>
      <p:sp>
        <p:nvSpPr>
          <p:cNvPr id="22" name="Text Placeholder 4">
            <a:extLst>
              <a:ext uri="{FF2B5EF4-FFF2-40B4-BE49-F238E27FC236}">
                <a16:creationId xmlns:a16="http://schemas.microsoft.com/office/drawing/2014/main" id="{46A8DD3D-95BE-4E4D-B3F3-0D1B880E6DBD}"/>
              </a:ext>
            </a:extLst>
          </p:cNvPr>
          <p:cNvSpPr txBox="1">
            <a:spLocks/>
          </p:cNvSpPr>
          <p:nvPr/>
        </p:nvSpPr>
        <p:spPr>
          <a:xfrm>
            <a:off x="1973528" y="1298719"/>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Jacket Hangers</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Jackets &amp; Coats, available in Metal and PC hook both suitable for hanging transport</a:t>
            </a:r>
          </a:p>
        </p:txBody>
      </p:sp>
      <p:sp>
        <p:nvSpPr>
          <p:cNvPr id="25" name="TextBox 24">
            <a:extLst>
              <a:ext uri="{FF2B5EF4-FFF2-40B4-BE49-F238E27FC236}">
                <a16:creationId xmlns:a16="http://schemas.microsoft.com/office/drawing/2014/main" id="{276BF802-3FED-D94E-A08D-64D777E6413C}"/>
              </a:ext>
            </a:extLst>
          </p:cNvPr>
          <p:cNvSpPr txBox="1"/>
          <p:nvPr/>
        </p:nvSpPr>
        <p:spPr>
          <a:xfrm>
            <a:off x="838545" y="1676943"/>
            <a:ext cx="81497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JU38B</a:t>
            </a:r>
          </a:p>
        </p:txBody>
      </p:sp>
      <p:sp>
        <p:nvSpPr>
          <p:cNvPr id="26" name="TextBox 25">
            <a:extLst>
              <a:ext uri="{FF2B5EF4-FFF2-40B4-BE49-F238E27FC236}">
                <a16:creationId xmlns:a16="http://schemas.microsoft.com/office/drawing/2014/main" id="{BD5CAAF1-F810-4C47-849C-CCAA1DC67BB8}"/>
              </a:ext>
            </a:extLst>
          </p:cNvPr>
          <p:cNvSpPr txBox="1"/>
          <p:nvPr/>
        </p:nvSpPr>
        <p:spPr>
          <a:xfrm>
            <a:off x="865848" y="2742519"/>
            <a:ext cx="81497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JUM38B</a:t>
            </a:r>
          </a:p>
        </p:txBody>
      </p:sp>
      <p:sp>
        <p:nvSpPr>
          <p:cNvPr id="27" name="TextBox 26">
            <a:extLst>
              <a:ext uri="{FF2B5EF4-FFF2-40B4-BE49-F238E27FC236}">
                <a16:creationId xmlns:a16="http://schemas.microsoft.com/office/drawing/2014/main" id="{6467A89D-EF9D-F746-9C09-5DA741D16D16}"/>
              </a:ext>
            </a:extLst>
          </p:cNvPr>
          <p:cNvSpPr txBox="1"/>
          <p:nvPr/>
        </p:nvSpPr>
        <p:spPr>
          <a:xfrm>
            <a:off x="892021" y="4861017"/>
            <a:ext cx="81497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JUM42B</a:t>
            </a:r>
          </a:p>
        </p:txBody>
      </p:sp>
      <p:sp>
        <p:nvSpPr>
          <p:cNvPr id="28" name="TextBox 27">
            <a:extLst>
              <a:ext uri="{FF2B5EF4-FFF2-40B4-BE49-F238E27FC236}">
                <a16:creationId xmlns:a16="http://schemas.microsoft.com/office/drawing/2014/main" id="{2F5D23CA-7AF5-3E4D-92D4-05772186F63E}"/>
              </a:ext>
            </a:extLst>
          </p:cNvPr>
          <p:cNvSpPr txBox="1"/>
          <p:nvPr/>
        </p:nvSpPr>
        <p:spPr>
          <a:xfrm>
            <a:off x="858423" y="3833078"/>
            <a:ext cx="81497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JU42B</a:t>
            </a:r>
          </a:p>
        </p:txBody>
      </p:sp>
      <p:sp>
        <p:nvSpPr>
          <p:cNvPr id="30" name="TextBox 29">
            <a:extLst>
              <a:ext uri="{FF2B5EF4-FFF2-40B4-BE49-F238E27FC236}">
                <a16:creationId xmlns:a16="http://schemas.microsoft.com/office/drawing/2014/main" id="{213DE4A9-78D7-BB4E-B3C4-0A58BCB02BD7}"/>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31" name="Straight Connector 30">
            <a:extLst>
              <a:ext uri="{FF2B5EF4-FFF2-40B4-BE49-F238E27FC236}">
                <a16:creationId xmlns:a16="http://schemas.microsoft.com/office/drawing/2014/main" id="{7275448D-73B3-CC49-9741-67EC77308750}"/>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sp>
        <p:nvSpPr>
          <p:cNvPr id="29" name="Title 1">
            <a:extLst>
              <a:ext uri="{FF2B5EF4-FFF2-40B4-BE49-F238E27FC236}">
                <a16:creationId xmlns:a16="http://schemas.microsoft.com/office/drawing/2014/main" id="{595F7942-8C99-5142-9778-73DED37569A9}"/>
              </a:ext>
            </a:extLst>
          </p:cNvPr>
          <p:cNvSpPr>
            <a:spLocks noGrp="1"/>
          </p:cNvSpPr>
          <p:nvPr>
            <p:ph type="title"/>
          </p:nvPr>
        </p:nvSpPr>
        <p:spPr>
          <a:xfrm>
            <a:off x="495300" y="305119"/>
            <a:ext cx="8915400" cy="588989"/>
          </a:xfrm>
        </p:spPr>
        <p:txBody>
          <a:bodyPr/>
          <a:lstStyle/>
          <a:p>
            <a:r>
              <a:rPr lang="en-US" b="1" spc="0" dirty="0">
                <a:latin typeface="Arial" panose="020B0604020202020204" pitchFamily="34" charset="0"/>
              </a:rPr>
              <a:t>Childrenswear</a:t>
            </a:r>
          </a:p>
        </p:txBody>
      </p:sp>
    </p:spTree>
    <p:extLst>
      <p:ext uri="{BB962C8B-B14F-4D97-AF65-F5344CB8AC3E}">
        <p14:creationId xmlns:p14="http://schemas.microsoft.com/office/powerpoint/2010/main" val="2087463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C3341611-942B-2942-8896-B4975B0B5F61}"/>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backgroundRemoval t="7531" b="89819" l="9415" r="89980">
                        <a14:foregroundMark x1="9549" y1="81729" x2="9549" y2="81729"/>
                        <a14:foregroundMark x1="49361" y1="7810" x2="49361" y2="7810"/>
                        <a14:foregroundMark x1="45931" y1="7531" x2="45931" y2="7531"/>
                        <a14:foregroundMark x1="17754" y1="66806" x2="17754" y2="66806"/>
                        <a14:foregroundMark x1="16678" y1="66946" x2="16678" y2="66946"/>
                        <a14:foregroundMark x1="15333" y1="68061" x2="15333" y2="68061"/>
                        <a14:foregroundMark x1="79556" y1="67225" x2="79556" y2="67225"/>
                        <a14:foregroundMark x1="80161" y1="67085" x2="80161" y2="67085"/>
                        <a14:foregroundMark x1="80699" y1="68340" x2="80699" y2="68340"/>
                        <a14:foregroundMark x1="78615" y1="67085" x2="78615" y2="67085"/>
                        <a14:foregroundMark x1="79758" y1="68061" x2="79758" y2="68061"/>
                        <a14:foregroundMark x1="80027" y1="67782" x2="80027" y2="67782"/>
                        <a14:foregroundMark x1="19771" y1="79777" x2="19771" y2="79777"/>
                        <a14:foregroundMark x1="13383" y1="79916" x2="13383" y2="79916"/>
                        <a14:foregroundMark x1="21587" y1="79358" x2="21587" y2="79358"/>
                        <a14:foregroundMark x1="73369" y1="79498" x2="73369" y2="79498"/>
                        <a14:foregroundMark x1="74176" y1="80195" x2="74176" y2="80195"/>
                        <a14:foregroundMark x1="83389" y1="79916" x2="83389" y2="79916"/>
                        <a14:foregroundMark x1="22529" y1="80195" x2="22529" y2="80195"/>
                        <a14:backgroundMark x1="37189" y1="64575" x2="37189" y2="64575"/>
                        <a14:backgroundMark x1="79556" y1="68480" x2="79556" y2="68480"/>
                        <a14:backgroundMark x1="84533" y1="78382" x2="84533" y2="78382"/>
                        <a14:backgroundMark x1="16611" y1="68061" x2="16611" y2="68061"/>
                        <a14:backgroundMark x1="44048" y1="69596" x2="44048" y2="69596"/>
                        <a14:backgroundMark x1="51244" y1="66527" x2="51244" y2="66527"/>
                        <a14:backgroundMark x1="50841" y1="60112" x2="50841" y2="60112"/>
                      </a14:backgroundRemoval>
                    </a14:imgEffect>
                    <a14:imgEffect>
                      <a14:saturation sat="66000"/>
                    </a14:imgEffect>
                  </a14:imgLayer>
                </a14:imgProps>
              </a:ext>
            </a:extLst>
          </a:blip>
          <a:stretch>
            <a:fillRect/>
          </a:stretch>
        </p:blipFill>
        <p:spPr>
          <a:xfrm>
            <a:off x="339850" y="2750871"/>
            <a:ext cx="1850306" cy="892178"/>
          </a:xfrm>
          <a:prstGeom prst="rect">
            <a:avLst/>
          </a:prstGeom>
        </p:spPr>
      </p:pic>
      <p:pic>
        <p:nvPicPr>
          <p:cNvPr id="26" name="Picture 25">
            <a:extLst>
              <a:ext uri="{FF2B5EF4-FFF2-40B4-BE49-F238E27FC236}">
                <a16:creationId xmlns:a16="http://schemas.microsoft.com/office/drawing/2014/main" id="{8264261E-4001-4547-A7E3-EE24BAC4F7F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185" y="912573"/>
            <a:ext cx="1496490" cy="5939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463D4C1F-A7D3-3C4C-A18D-4613931C8AEF}"/>
              </a:ext>
            </a:extLst>
          </p:cNvPr>
          <p:cNvPicPr>
            <a:picLocks noChangeAspect="1"/>
          </p:cNvPicPr>
          <p:nvPr/>
        </p:nvPicPr>
        <p:blipFill>
          <a:blip r:embed="rId6"/>
          <a:stretch>
            <a:fillRect/>
          </a:stretch>
        </p:blipFill>
        <p:spPr>
          <a:xfrm>
            <a:off x="387228" y="1852196"/>
            <a:ext cx="1660536" cy="696559"/>
          </a:xfrm>
          <a:prstGeom prst="rect">
            <a:avLst/>
          </a:prstGeom>
          <a:ln>
            <a:noFill/>
          </a:ln>
          <a:effectLst/>
        </p:spPr>
      </p:pic>
      <p:pic>
        <p:nvPicPr>
          <p:cNvPr id="28" name="Picture 27" descr="TU41">
            <a:extLst>
              <a:ext uri="{FF2B5EF4-FFF2-40B4-BE49-F238E27FC236}">
                <a16:creationId xmlns:a16="http://schemas.microsoft.com/office/drawing/2014/main" id="{5FC92FED-38E4-7341-B5D7-0F7D3DB1444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292" r="100000"/>
                    </a14:imgEffect>
                  </a14:imgLayer>
                </a14:imgProps>
              </a:ext>
              <a:ext uri="{28A0092B-C50C-407E-A947-70E740481C1C}">
                <a14:useLocalDpi xmlns:a14="http://schemas.microsoft.com/office/drawing/2010/main" val="0"/>
              </a:ext>
            </a:extLst>
          </a:blip>
          <a:srcRect/>
          <a:stretch>
            <a:fillRect/>
          </a:stretch>
        </p:blipFill>
        <p:spPr bwMode="auto">
          <a:xfrm>
            <a:off x="617129" y="4012115"/>
            <a:ext cx="1295749" cy="67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TU47">
            <a:extLst>
              <a:ext uri="{FF2B5EF4-FFF2-40B4-BE49-F238E27FC236}">
                <a16:creationId xmlns:a16="http://schemas.microsoft.com/office/drawing/2014/main" id="{1AB94649-C817-EE45-9CF4-82D961716F7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16561" y="5054352"/>
            <a:ext cx="1449481" cy="68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D4C46B7-9ABF-C543-B8F5-C3FD45EFFB3A}"/>
              </a:ext>
            </a:extLst>
          </p:cNvPr>
          <p:cNvSpPr/>
          <p:nvPr/>
        </p:nvSpPr>
        <p:spPr>
          <a:xfrm>
            <a:off x="1966043" y="5997146"/>
            <a:ext cx="7939958"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29" name="Table 10">
            <a:extLst>
              <a:ext uri="{FF2B5EF4-FFF2-40B4-BE49-F238E27FC236}">
                <a16:creationId xmlns:a16="http://schemas.microsoft.com/office/drawing/2014/main" id="{241AC3AF-EA16-2342-AC9B-C706D9D81CA8}"/>
              </a:ext>
            </a:extLst>
          </p:cNvPr>
          <p:cNvGraphicFramePr>
            <a:graphicFrameLocks noGrp="1"/>
          </p:cNvGraphicFramePr>
          <p:nvPr>
            <p:extLst>
              <p:ext uri="{D42A27DB-BD31-4B8C-83A1-F6EECF244321}">
                <p14:modId xmlns:p14="http://schemas.microsoft.com/office/powerpoint/2010/main" val="1426931973"/>
              </p:ext>
            </p:extLst>
          </p:nvPr>
        </p:nvGraphicFramePr>
        <p:xfrm>
          <a:off x="1973528" y="4263643"/>
          <a:ext cx="4249694" cy="161544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41cm – Size 6-14, XS-M</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47cm – Size 16+,L+</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p>
                      <a:r>
                        <a:rPr lang="en-GB" sz="1100" dirty="0">
                          <a:latin typeface="Arial" panose="020B0604020202020204" pitchFamily="34" charset="0"/>
                          <a:cs typeface="Arial" panose="020B0604020202020204" pitchFamily="34" charset="0"/>
                        </a:rPr>
                        <a:t>Cream (Cream for</a:t>
                      </a:r>
                    </a:p>
                    <a:p>
                      <a:r>
                        <a:rPr lang="en-GB" sz="1100" dirty="0">
                          <a:latin typeface="Arial" panose="020B0604020202020204" pitchFamily="34" charset="0"/>
                          <a:cs typeface="Arial" panose="020B0604020202020204" pitchFamily="34" charset="0"/>
                        </a:rPr>
                        <a:t>nightwear only)</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p>
                      <a:r>
                        <a:rPr lang="en-GB" sz="1100" dirty="0">
                          <a:latin typeface="Arial" panose="020B0604020202020204" pitchFamily="34" charset="0"/>
                          <a:cs typeface="Arial" panose="020B0604020202020204" pitchFamily="34" charset="0"/>
                        </a:rPr>
                        <a:t>Sri Lanka</a:t>
                      </a:r>
                    </a:p>
                    <a:p>
                      <a:r>
                        <a:rPr lang="en-GB" sz="1100" dirty="0">
                          <a:latin typeface="Arial" panose="020B0604020202020204" pitchFamily="34" charset="0"/>
                          <a:cs typeface="Arial" panose="020B0604020202020204" pitchFamily="34" charset="0"/>
                        </a:rPr>
                        <a:t>Bangladesh </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30" name="Text Placeholder 4">
            <a:extLst>
              <a:ext uri="{FF2B5EF4-FFF2-40B4-BE49-F238E27FC236}">
                <a16:creationId xmlns:a16="http://schemas.microsoft.com/office/drawing/2014/main" id="{547C8E90-2ABF-DF4C-8A21-80B7FB162093}"/>
              </a:ext>
            </a:extLst>
          </p:cNvPr>
          <p:cNvSpPr txBox="1">
            <a:spLocks/>
          </p:cNvSpPr>
          <p:nvPr/>
        </p:nvSpPr>
        <p:spPr>
          <a:xfrm>
            <a:off x="1973528" y="3540557"/>
            <a:ext cx="3140912" cy="588989"/>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U Section Tops Hangers</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T-shirts, Vests and Shirts.</a:t>
            </a:r>
          </a:p>
          <a:p>
            <a:r>
              <a:rPr lang="en-GB" sz="1100" spc="0" dirty="0">
                <a:solidFill>
                  <a:schemeClr val="tx1"/>
                </a:solidFill>
                <a:latin typeface="Arial" panose="020B0604020202020204" pitchFamily="34" charset="0"/>
              </a:rPr>
              <a:t>PC hook Suitable for hanging transport</a:t>
            </a:r>
          </a:p>
        </p:txBody>
      </p:sp>
      <p:graphicFrame>
        <p:nvGraphicFramePr>
          <p:cNvPr id="31" name="Table 10">
            <a:extLst>
              <a:ext uri="{FF2B5EF4-FFF2-40B4-BE49-F238E27FC236}">
                <a16:creationId xmlns:a16="http://schemas.microsoft.com/office/drawing/2014/main" id="{8691B21E-899D-FA4B-8BF6-EE03F4EC6575}"/>
              </a:ext>
            </a:extLst>
          </p:cNvPr>
          <p:cNvGraphicFramePr>
            <a:graphicFrameLocks noGrp="1"/>
          </p:cNvGraphicFramePr>
          <p:nvPr>
            <p:extLst>
              <p:ext uri="{D42A27DB-BD31-4B8C-83A1-F6EECF244321}">
                <p14:modId xmlns:p14="http://schemas.microsoft.com/office/powerpoint/2010/main" val="2879344833"/>
              </p:ext>
            </p:extLst>
          </p:nvPr>
        </p:nvGraphicFramePr>
        <p:xfrm>
          <a:off x="1973528" y="1574378"/>
          <a:ext cx="4249694" cy="178308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41cm – Size 6-14, XS-M</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47cm – Size 16+,L+</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p>
                      <a:r>
                        <a:rPr lang="en-GB" sz="1100" dirty="0">
                          <a:latin typeface="Arial" panose="020B0604020202020204" pitchFamily="34" charset="0"/>
                          <a:cs typeface="Arial" panose="020B0604020202020204" pitchFamily="34" charset="0"/>
                        </a:rPr>
                        <a:t>Cream (Cream for</a:t>
                      </a:r>
                    </a:p>
                    <a:p>
                      <a:r>
                        <a:rPr lang="en-GB" sz="1100" dirty="0">
                          <a:latin typeface="Arial" panose="020B0604020202020204" pitchFamily="34" charset="0"/>
                          <a:cs typeface="Arial" panose="020B0604020202020204" pitchFamily="34" charset="0"/>
                        </a:rPr>
                        <a:t> nightwear only)</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p>
                      <a:r>
                        <a:rPr lang="en-GB" sz="1100" dirty="0">
                          <a:latin typeface="Arial" panose="020B0604020202020204" pitchFamily="34" charset="0"/>
                          <a:cs typeface="Arial" panose="020B0604020202020204" pitchFamily="34" charset="0"/>
                        </a:rPr>
                        <a:t>Sri Lanka</a:t>
                      </a:r>
                    </a:p>
                    <a:p>
                      <a:r>
                        <a:rPr lang="en-GB" sz="1100" dirty="0">
                          <a:latin typeface="Arial" panose="020B0604020202020204" pitchFamily="34" charset="0"/>
                          <a:cs typeface="Arial" panose="020B0604020202020204" pitchFamily="34" charset="0"/>
                        </a:rPr>
                        <a:t>Bangladesh (SWC41B/CM</a:t>
                      </a:r>
                    </a:p>
                    <a:p>
                      <a:r>
                        <a:rPr lang="en-GB" sz="1100" dirty="0">
                          <a:latin typeface="Arial" panose="020B0604020202020204" pitchFamily="34" charset="0"/>
                          <a:cs typeface="Arial" panose="020B0604020202020204" pitchFamily="34" charset="0"/>
                        </a:rPr>
                        <a:t>only available Bangladesh)</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32" name="Text Placeholder 4">
            <a:extLst>
              <a:ext uri="{FF2B5EF4-FFF2-40B4-BE49-F238E27FC236}">
                <a16:creationId xmlns:a16="http://schemas.microsoft.com/office/drawing/2014/main" id="{ECAC6A15-9B0A-0244-A6CD-F92894C96DB7}"/>
              </a:ext>
            </a:extLst>
          </p:cNvPr>
          <p:cNvSpPr txBox="1">
            <a:spLocks/>
          </p:cNvSpPr>
          <p:nvPr/>
        </p:nvSpPr>
        <p:spPr>
          <a:xfrm>
            <a:off x="1973528" y="917552"/>
            <a:ext cx="3140912" cy="588989"/>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Lighter Tops Hangers</a:t>
            </a:r>
            <a:endParaRPr lang="en-GB" sz="1090" spc="0" dirty="0">
              <a:solidFill>
                <a:srgbClr val="E8412C"/>
              </a:solidFill>
              <a:latin typeface="Arial" panose="020B0604020202020204" pitchFamily="34" charset="0"/>
            </a:endParaRP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T-shirts, Vests and</a:t>
            </a:r>
          </a:p>
          <a:p>
            <a:r>
              <a:rPr lang="en-GB" sz="1100" spc="0" dirty="0">
                <a:solidFill>
                  <a:schemeClr val="tx1"/>
                </a:solidFill>
                <a:latin typeface="Arial" panose="020B0604020202020204" pitchFamily="34" charset="0"/>
              </a:rPr>
              <a:t>Light Garments</a:t>
            </a:r>
          </a:p>
        </p:txBody>
      </p:sp>
      <p:sp>
        <p:nvSpPr>
          <p:cNvPr id="2" name="Title 1">
            <a:extLst>
              <a:ext uri="{FF2B5EF4-FFF2-40B4-BE49-F238E27FC236}">
                <a16:creationId xmlns:a16="http://schemas.microsoft.com/office/drawing/2014/main" id="{198E3891-15E9-5248-9FBA-3D0F50B20642}"/>
              </a:ext>
            </a:extLst>
          </p:cNvPr>
          <p:cNvSpPr>
            <a:spLocks noGrp="1"/>
          </p:cNvSpPr>
          <p:nvPr>
            <p:ph type="title"/>
          </p:nvPr>
        </p:nvSpPr>
        <p:spPr/>
        <p:txBody>
          <a:bodyPr/>
          <a:lstStyle/>
          <a:p>
            <a:r>
              <a:rPr lang="en-US" b="1" spc="0" dirty="0" err="1">
                <a:latin typeface="Arial" panose="020B0604020202020204" pitchFamily="34" charset="0"/>
              </a:rPr>
              <a:t>Adultwear</a:t>
            </a:r>
            <a:endParaRPr lang="en-US" b="1" spc="0" dirty="0">
              <a:latin typeface="Arial" panose="020B0604020202020204" pitchFamily="34" charset="0"/>
            </a:endParaRPr>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14</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TU47B</a:t>
            </a:r>
          </a:p>
        </p:txBody>
      </p:sp>
      <p:sp>
        <p:nvSpPr>
          <p:cNvPr id="33" name="TextBox 32">
            <a:extLst>
              <a:ext uri="{FF2B5EF4-FFF2-40B4-BE49-F238E27FC236}">
                <a16:creationId xmlns:a16="http://schemas.microsoft.com/office/drawing/2014/main" id="{543FEAAA-E39F-AC4E-88E3-93D538537316}"/>
              </a:ext>
            </a:extLst>
          </p:cNvPr>
          <p:cNvSpPr txBox="1"/>
          <p:nvPr/>
        </p:nvSpPr>
        <p:spPr>
          <a:xfrm>
            <a:off x="702483" y="1462162"/>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TC241B</a:t>
            </a:r>
          </a:p>
        </p:txBody>
      </p:sp>
      <p:sp>
        <p:nvSpPr>
          <p:cNvPr id="34" name="TextBox 33">
            <a:extLst>
              <a:ext uri="{FF2B5EF4-FFF2-40B4-BE49-F238E27FC236}">
                <a16:creationId xmlns:a16="http://schemas.microsoft.com/office/drawing/2014/main" id="{970DDB4E-CC5A-AE4F-8ECD-EB330F8C0F1A}"/>
              </a:ext>
            </a:extLst>
          </p:cNvPr>
          <p:cNvSpPr txBox="1"/>
          <p:nvPr/>
        </p:nvSpPr>
        <p:spPr>
          <a:xfrm>
            <a:off x="702482" y="2461679"/>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TC247B</a:t>
            </a:r>
          </a:p>
        </p:txBody>
      </p:sp>
      <p:sp>
        <p:nvSpPr>
          <p:cNvPr id="35" name="TextBox 34">
            <a:extLst>
              <a:ext uri="{FF2B5EF4-FFF2-40B4-BE49-F238E27FC236}">
                <a16:creationId xmlns:a16="http://schemas.microsoft.com/office/drawing/2014/main" id="{08FF46E7-3447-D747-9BC6-52FC7706E3C1}"/>
              </a:ext>
            </a:extLst>
          </p:cNvPr>
          <p:cNvSpPr txBox="1"/>
          <p:nvPr/>
        </p:nvSpPr>
        <p:spPr>
          <a:xfrm>
            <a:off x="719912" y="4621758"/>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TU41B/CM</a:t>
            </a:r>
          </a:p>
        </p:txBody>
      </p:sp>
      <p:sp>
        <p:nvSpPr>
          <p:cNvPr id="36" name="TextBox 35">
            <a:extLst>
              <a:ext uri="{FF2B5EF4-FFF2-40B4-BE49-F238E27FC236}">
                <a16:creationId xmlns:a16="http://schemas.microsoft.com/office/drawing/2014/main" id="{4555060B-9418-BE4B-BB8A-1FA556E17A94}"/>
              </a:ext>
            </a:extLst>
          </p:cNvPr>
          <p:cNvSpPr txBox="1"/>
          <p:nvPr/>
        </p:nvSpPr>
        <p:spPr>
          <a:xfrm>
            <a:off x="747440" y="5593148"/>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TU47B/CM</a:t>
            </a:r>
          </a:p>
        </p:txBody>
      </p:sp>
      <p:sp>
        <p:nvSpPr>
          <p:cNvPr id="41" name="TextBox 40">
            <a:extLst>
              <a:ext uri="{FF2B5EF4-FFF2-40B4-BE49-F238E27FC236}">
                <a16:creationId xmlns:a16="http://schemas.microsoft.com/office/drawing/2014/main" id="{F7207E4A-BAA6-4649-9043-3F3CCBF08EBA}"/>
              </a:ext>
            </a:extLst>
          </p:cNvPr>
          <p:cNvSpPr txBox="1"/>
          <p:nvPr/>
        </p:nvSpPr>
        <p:spPr>
          <a:xfrm>
            <a:off x="714958" y="3548482"/>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SWC41B/CM</a:t>
            </a:r>
          </a:p>
        </p:txBody>
      </p:sp>
      <p:sp>
        <p:nvSpPr>
          <p:cNvPr id="23" name="TextBox 22">
            <a:extLst>
              <a:ext uri="{FF2B5EF4-FFF2-40B4-BE49-F238E27FC236}">
                <a16:creationId xmlns:a16="http://schemas.microsoft.com/office/drawing/2014/main" id="{F7045630-73D3-374E-BAF5-C4E283C3897E}"/>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24" name="Straight Connector 23">
            <a:extLst>
              <a:ext uri="{FF2B5EF4-FFF2-40B4-BE49-F238E27FC236}">
                <a16:creationId xmlns:a16="http://schemas.microsoft.com/office/drawing/2014/main" id="{350A590D-836B-9E47-81B0-70CDC1357679}"/>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25035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542F651-EB54-9C43-8C99-6D1A632B15F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385263" y="3358795"/>
            <a:ext cx="1619601" cy="770388"/>
          </a:xfrm>
          <a:prstGeom prst="rect">
            <a:avLst/>
          </a:prstGeom>
          <a:ln>
            <a:noFill/>
          </a:ln>
          <a:effectLst/>
        </p:spPr>
      </p:pic>
      <p:pic>
        <p:nvPicPr>
          <p:cNvPr id="26" name="Picture 25" descr="KU45B">
            <a:extLst>
              <a:ext uri="{FF2B5EF4-FFF2-40B4-BE49-F238E27FC236}">
                <a16:creationId xmlns:a16="http://schemas.microsoft.com/office/drawing/2014/main" id="{8F481A0E-3B55-404E-8F37-891ED4AB7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390" y="2109449"/>
            <a:ext cx="1579694" cy="77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KU41B">
            <a:extLst>
              <a:ext uri="{FF2B5EF4-FFF2-40B4-BE49-F238E27FC236}">
                <a16:creationId xmlns:a16="http://schemas.microsoft.com/office/drawing/2014/main" id="{BEEA018E-BE1F-AC45-94EA-70E2A94070C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1859" y="1126977"/>
            <a:ext cx="1384342" cy="749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A30CE9C5-C7DC-DB46-8D6C-331766A0557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391452" y="4551507"/>
            <a:ext cx="1764655" cy="804695"/>
          </a:xfrm>
          <a:prstGeom prst="rect">
            <a:avLst/>
          </a:prstGeom>
          <a:ln>
            <a:noFill/>
          </a:ln>
          <a:effectLst/>
        </p:spPr>
      </p:pic>
      <p:graphicFrame>
        <p:nvGraphicFramePr>
          <p:cNvPr id="31" name="Table 10">
            <a:extLst>
              <a:ext uri="{FF2B5EF4-FFF2-40B4-BE49-F238E27FC236}">
                <a16:creationId xmlns:a16="http://schemas.microsoft.com/office/drawing/2014/main" id="{8691B21E-899D-FA4B-8BF6-EE03F4EC6575}"/>
              </a:ext>
            </a:extLst>
          </p:cNvPr>
          <p:cNvGraphicFramePr>
            <a:graphicFrameLocks noGrp="1"/>
          </p:cNvGraphicFramePr>
          <p:nvPr>
            <p:extLst>
              <p:ext uri="{D42A27DB-BD31-4B8C-83A1-F6EECF244321}">
                <p14:modId xmlns:p14="http://schemas.microsoft.com/office/powerpoint/2010/main" val="1678746661"/>
              </p:ext>
            </p:extLst>
          </p:nvPr>
        </p:nvGraphicFramePr>
        <p:xfrm>
          <a:off x="1973528" y="1955545"/>
          <a:ext cx="4249694" cy="111252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41cm – Size 6-14, XS-M</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45cm – Size 16+,L+</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p>
                      <a:r>
                        <a:rPr lang="en-GB" sz="1100" dirty="0">
                          <a:latin typeface="Arial" panose="020B0604020202020204" pitchFamily="34" charset="0"/>
                          <a:cs typeface="Arial" panose="020B0604020202020204" pitchFamily="34" charset="0"/>
                        </a:rPr>
                        <a:t>Bangladesh</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graphicFrame>
        <p:nvGraphicFramePr>
          <p:cNvPr id="29" name="Table 10">
            <a:extLst>
              <a:ext uri="{FF2B5EF4-FFF2-40B4-BE49-F238E27FC236}">
                <a16:creationId xmlns:a16="http://schemas.microsoft.com/office/drawing/2014/main" id="{241AC3AF-EA16-2342-AC9B-C706D9D81CA8}"/>
              </a:ext>
            </a:extLst>
          </p:cNvPr>
          <p:cNvGraphicFramePr>
            <a:graphicFrameLocks noGrp="1"/>
          </p:cNvGraphicFramePr>
          <p:nvPr>
            <p:extLst>
              <p:ext uri="{D42A27DB-BD31-4B8C-83A1-F6EECF244321}">
                <p14:modId xmlns:p14="http://schemas.microsoft.com/office/powerpoint/2010/main" val="1410239680"/>
              </p:ext>
            </p:extLst>
          </p:nvPr>
        </p:nvGraphicFramePr>
        <p:xfrm>
          <a:off x="1973528" y="4214401"/>
          <a:ext cx="4249694" cy="111252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41cm – Size 6-14, XS-M</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46cm – Size 16+,L+</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p>
                      <a:r>
                        <a:rPr lang="en-GB" sz="1100" dirty="0">
                          <a:latin typeface="Arial" panose="020B0604020202020204" pitchFamily="34" charset="0"/>
                          <a:cs typeface="Arial" panose="020B0604020202020204" pitchFamily="34" charset="0"/>
                        </a:rPr>
                        <a:t>Bangladesh </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44" name="TextBox 43">
            <a:extLst>
              <a:ext uri="{FF2B5EF4-FFF2-40B4-BE49-F238E27FC236}">
                <a16:creationId xmlns:a16="http://schemas.microsoft.com/office/drawing/2014/main" id="{F3B06509-F1CC-674A-B3AA-2EDD1D395C76}"/>
              </a:ext>
            </a:extLst>
          </p:cNvPr>
          <p:cNvSpPr txBox="1"/>
          <p:nvPr/>
        </p:nvSpPr>
        <p:spPr>
          <a:xfrm>
            <a:off x="834059" y="2764340"/>
            <a:ext cx="90152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KU45B</a:t>
            </a:r>
          </a:p>
        </p:txBody>
      </p:sp>
      <p:sp>
        <p:nvSpPr>
          <p:cNvPr id="45" name="TextBox 44">
            <a:extLst>
              <a:ext uri="{FF2B5EF4-FFF2-40B4-BE49-F238E27FC236}">
                <a16:creationId xmlns:a16="http://schemas.microsoft.com/office/drawing/2014/main" id="{33DACDF0-9A8A-4A4D-8D53-734BBD6E5E58}"/>
              </a:ext>
            </a:extLst>
          </p:cNvPr>
          <p:cNvSpPr txBox="1"/>
          <p:nvPr/>
        </p:nvSpPr>
        <p:spPr>
          <a:xfrm>
            <a:off x="818394" y="1699137"/>
            <a:ext cx="90152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KU41B</a:t>
            </a:r>
          </a:p>
        </p:txBody>
      </p:sp>
      <p:sp>
        <p:nvSpPr>
          <p:cNvPr id="46" name="TextBox 45">
            <a:extLst>
              <a:ext uri="{FF2B5EF4-FFF2-40B4-BE49-F238E27FC236}">
                <a16:creationId xmlns:a16="http://schemas.microsoft.com/office/drawing/2014/main" id="{AF752CAA-BB7C-6649-9DC6-4150B8C07A3A}"/>
              </a:ext>
            </a:extLst>
          </p:cNvPr>
          <p:cNvSpPr txBox="1"/>
          <p:nvPr/>
        </p:nvSpPr>
        <p:spPr>
          <a:xfrm>
            <a:off x="834059" y="4049806"/>
            <a:ext cx="90152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KNU41B</a:t>
            </a:r>
          </a:p>
        </p:txBody>
      </p:sp>
      <p:sp>
        <p:nvSpPr>
          <p:cNvPr id="47" name="TextBox 46">
            <a:extLst>
              <a:ext uri="{FF2B5EF4-FFF2-40B4-BE49-F238E27FC236}">
                <a16:creationId xmlns:a16="http://schemas.microsoft.com/office/drawing/2014/main" id="{5416E138-3815-F243-99D5-6B6F091775A7}"/>
              </a:ext>
            </a:extLst>
          </p:cNvPr>
          <p:cNvSpPr txBox="1"/>
          <p:nvPr/>
        </p:nvSpPr>
        <p:spPr>
          <a:xfrm>
            <a:off x="831646" y="5144714"/>
            <a:ext cx="90152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KNU46B</a:t>
            </a:r>
          </a:p>
        </p:txBody>
      </p:sp>
      <p:sp>
        <p:nvSpPr>
          <p:cNvPr id="7" name="Rectangle 6">
            <a:extLst>
              <a:ext uri="{FF2B5EF4-FFF2-40B4-BE49-F238E27FC236}">
                <a16:creationId xmlns:a16="http://schemas.microsoft.com/office/drawing/2014/main" id="{3D4C46B7-9ABF-C543-B8F5-C3FD45EFFB3A}"/>
              </a:ext>
            </a:extLst>
          </p:cNvPr>
          <p:cNvSpPr/>
          <p:nvPr/>
        </p:nvSpPr>
        <p:spPr>
          <a:xfrm>
            <a:off x="1946201" y="5997146"/>
            <a:ext cx="7959799"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Text Placeholder 4">
            <a:extLst>
              <a:ext uri="{FF2B5EF4-FFF2-40B4-BE49-F238E27FC236}">
                <a16:creationId xmlns:a16="http://schemas.microsoft.com/office/drawing/2014/main" id="{547C8E90-2ABF-DF4C-8A21-80B7FB162093}"/>
              </a:ext>
            </a:extLst>
          </p:cNvPr>
          <p:cNvSpPr txBox="1">
            <a:spLocks/>
          </p:cNvSpPr>
          <p:nvPr/>
        </p:nvSpPr>
        <p:spPr>
          <a:xfrm>
            <a:off x="1973528" y="3358795"/>
            <a:ext cx="3140912" cy="588989"/>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Wide End Knitwear Hangers</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cable knitted jumpers</a:t>
            </a:r>
          </a:p>
          <a:p>
            <a:r>
              <a:rPr lang="en-GB" sz="1100" spc="0" dirty="0">
                <a:solidFill>
                  <a:schemeClr val="tx1"/>
                </a:solidFill>
                <a:latin typeface="Arial" panose="020B0604020202020204" pitchFamily="34" charset="0"/>
              </a:rPr>
              <a:t>and cardigans. PC hook Suitable</a:t>
            </a:r>
          </a:p>
          <a:p>
            <a:r>
              <a:rPr lang="en-GB" sz="1100" spc="0" dirty="0">
                <a:solidFill>
                  <a:schemeClr val="tx1"/>
                </a:solidFill>
                <a:latin typeface="Arial" panose="020B0604020202020204" pitchFamily="34" charset="0"/>
              </a:rPr>
              <a:t>for hanging transport</a:t>
            </a:r>
          </a:p>
        </p:txBody>
      </p:sp>
      <p:sp>
        <p:nvSpPr>
          <p:cNvPr id="32" name="Text Placeholder 4">
            <a:extLst>
              <a:ext uri="{FF2B5EF4-FFF2-40B4-BE49-F238E27FC236}">
                <a16:creationId xmlns:a16="http://schemas.microsoft.com/office/drawing/2014/main" id="{ECAC6A15-9B0A-0244-A6CD-F92894C96DB7}"/>
              </a:ext>
            </a:extLst>
          </p:cNvPr>
          <p:cNvSpPr txBox="1">
            <a:spLocks/>
          </p:cNvSpPr>
          <p:nvPr/>
        </p:nvSpPr>
        <p:spPr>
          <a:xfrm>
            <a:off x="1973528" y="1298719"/>
            <a:ext cx="3140912" cy="588989"/>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Knitwear Hangers</a:t>
            </a:r>
            <a:endParaRPr lang="en-GB" sz="1090" spc="0" dirty="0">
              <a:solidFill>
                <a:srgbClr val="E8412C"/>
              </a:solidFill>
              <a:latin typeface="Arial" panose="020B0604020202020204" pitchFamily="34" charset="0"/>
            </a:endParaRP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knitted jumpers and cardigans.</a:t>
            </a:r>
          </a:p>
          <a:p>
            <a:r>
              <a:rPr lang="en-GB" sz="1100" spc="0" dirty="0">
                <a:solidFill>
                  <a:schemeClr val="tx1"/>
                </a:solidFill>
                <a:latin typeface="Arial" panose="020B0604020202020204" pitchFamily="34" charset="0"/>
              </a:rPr>
              <a:t>PC hook suitable for hanging transport</a:t>
            </a:r>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15</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KU41B</a:t>
            </a:r>
          </a:p>
        </p:txBody>
      </p:sp>
      <p:sp>
        <p:nvSpPr>
          <p:cNvPr id="22" name="TextBox 21">
            <a:extLst>
              <a:ext uri="{FF2B5EF4-FFF2-40B4-BE49-F238E27FC236}">
                <a16:creationId xmlns:a16="http://schemas.microsoft.com/office/drawing/2014/main" id="{44C016B2-7FD0-424C-91CC-EDD41D79E883}"/>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23" name="Straight Connector 22">
            <a:extLst>
              <a:ext uri="{FF2B5EF4-FFF2-40B4-BE49-F238E27FC236}">
                <a16:creationId xmlns:a16="http://schemas.microsoft.com/office/drawing/2014/main" id="{1F2D1AB9-F337-E744-926C-AD0BD5073F97}"/>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sp>
        <p:nvSpPr>
          <p:cNvPr id="24" name="Title 1">
            <a:extLst>
              <a:ext uri="{FF2B5EF4-FFF2-40B4-BE49-F238E27FC236}">
                <a16:creationId xmlns:a16="http://schemas.microsoft.com/office/drawing/2014/main" id="{F57D5298-A8EC-2B45-ABF2-C5295018E40E}"/>
              </a:ext>
            </a:extLst>
          </p:cNvPr>
          <p:cNvSpPr>
            <a:spLocks noGrp="1"/>
          </p:cNvSpPr>
          <p:nvPr>
            <p:ph type="title"/>
          </p:nvPr>
        </p:nvSpPr>
        <p:spPr>
          <a:xfrm>
            <a:off x="495300" y="305119"/>
            <a:ext cx="8915400" cy="588989"/>
          </a:xfrm>
        </p:spPr>
        <p:txBody>
          <a:bodyPr/>
          <a:lstStyle/>
          <a:p>
            <a:r>
              <a:rPr lang="en-US" b="1" spc="0" dirty="0" err="1">
                <a:latin typeface="Arial" panose="020B0604020202020204" pitchFamily="34" charset="0"/>
              </a:rPr>
              <a:t>Adultwear</a:t>
            </a:r>
            <a:endParaRPr lang="en-US" b="1" spc="0" dirty="0">
              <a:latin typeface="Arial" panose="020B0604020202020204" pitchFamily="34" charset="0"/>
            </a:endParaRPr>
          </a:p>
        </p:txBody>
      </p:sp>
    </p:spTree>
    <p:extLst>
      <p:ext uri="{BB962C8B-B14F-4D97-AF65-F5344CB8AC3E}">
        <p14:creationId xmlns:p14="http://schemas.microsoft.com/office/powerpoint/2010/main" val="4013618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FA2B092-F07E-0741-9DC6-C1098F312C10}"/>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7754" y="4767958"/>
            <a:ext cx="1573317" cy="77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F05D5BE4-5CD9-E04F-9128-45BF085CF41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674" y="2362531"/>
            <a:ext cx="1489861" cy="81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JU42B">
            <a:extLst>
              <a:ext uri="{FF2B5EF4-FFF2-40B4-BE49-F238E27FC236}">
                <a16:creationId xmlns:a16="http://schemas.microsoft.com/office/drawing/2014/main" id="{7642B5D2-C564-0549-9C71-B0281BB2F5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291" y="1034128"/>
            <a:ext cx="1417538" cy="89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JU46B">
            <a:extLst>
              <a:ext uri="{FF2B5EF4-FFF2-40B4-BE49-F238E27FC236}">
                <a16:creationId xmlns:a16="http://schemas.microsoft.com/office/drawing/2014/main" id="{230FEFED-54E7-4545-B8D3-D80837FB770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8674" y="3601107"/>
            <a:ext cx="1541224" cy="7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4EA1063F-B8EF-4244-8040-54F2D90B7D99}"/>
              </a:ext>
            </a:extLst>
          </p:cNvPr>
          <p:cNvSpPr txBox="1"/>
          <p:nvPr/>
        </p:nvSpPr>
        <p:spPr>
          <a:xfrm>
            <a:off x="805457" y="3039783"/>
            <a:ext cx="927992"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JUM42B</a:t>
            </a:r>
          </a:p>
        </p:txBody>
      </p:sp>
      <p:sp>
        <p:nvSpPr>
          <p:cNvPr id="27" name="TextBox 26">
            <a:extLst>
              <a:ext uri="{FF2B5EF4-FFF2-40B4-BE49-F238E27FC236}">
                <a16:creationId xmlns:a16="http://schemas.microsoft.com/office/drawing/2014/main" id="{8DF62123-547B-3746-A295-E6634D6E008B}"/>
              </a:ext>
            </a:extLst>
          </p:cNvPr>
          <p:cNvSpPr txBox="1"/>
          <p:nvPr/>
        </p:nvSpPr>
        <p:spPr>
          <a:xfrm>
            <a:off x="805453" y="1816060"/>
            <a:ext cx="927992"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JU42B</a:t>
            </a:r>
          </a:p>
        </p:txBody>
      </p:sp>
      <p:sp>
        <p:nvSpPr>
          <p:cNvPr id="34" name="TextBox 33">
            <a:extLst>
              <a:ext uri="{FF2B5EF4-FFF2-40B4-BE49-F238E27FC236}">
                <a16:creationId xmlns:a16="http://schemas.microsoft.com/office/drawing/2014/main" id="{615ED711-9D89-6747-9A49-C172CCDC7C70}"/>
              </a:ext>
            </a:extLst>
          </p:cNvPr>
          <p:cNvSpPr txBox="1"/>
          <p:nvPr/>
        </p:nvSpPr>
        <p:spPr>
          <a:xfrm>
            <a:off x="805456" y="4211612"/>
            <a:ext cx="927992"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JU46B</a:t>
            </a:r>
          </a:p>
        </p:txBody>
      </p:sp>
      <p:sp>
        <p:nvSpPr>
          <p:cNvPr id="35" name="TextBox 34">
            <a:extLst>
              <a:ext uri="{FF2B5EF4-FFF2-40B4-BE49-F238E27FC236}">
                <a16:creationId xmlns:a16="http://schemas.microsoft.com/office/drawing/2014/main" id="{41E5C463-40E9-3647-AFAC-CE521E41CFFA}"/>
              </a:ext>
            </a:extLst>
          </p:cNvPr>
          <p:cNvSpPr txBox="1"/>
          <p:nvPr/>
        </p:nvSpPr>
        <p:spPr>
          <a:xfrm>
            <a:off x="805454" y="5409828"/>
            <a:ext cx="927992"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JUM46B</a:t>
            </a:r>
          </a:p>
        </p:txBody>
      </p:sp>
      <p:graphicFrame>
        <p:nvGraphicFramePr>
          <p:cNvPr id="21" name="Table 10">
            <a:extLst>
              <a:ext uri="{FF2B5EF4-FFF2-40B4-BE49-F238E27FC236}">
                <a16:creationId xmlns:a16="http://schemas.microsoft.com/office/drawing/2014/main" id="{59CFA645-73BB-1F44-9AD3-92E2D468CE4D}"/>
              </a:ext>
            </a:extLst>
          </p:cNvPr>
          <p:cNvGraphicFramePr>
            <a:graphicFrameLocks noGrp="1"/>
          </p:cNvGraphicFramePr>
          <p:nvPr>
            <p:extLst>
              <p:ext uri="{D42A27DB-BD31-4B8C-83A1-F6EECF244321}">
                <p14:modId xmlns:p14="http://schemas.microsoft.com/office/powerpoint/2010/main" val="4178703622"/>
              </p:ext>
            </p:extLst>
          </p:nvPr>
        </p:nvGraphicFramePr>
        <p:xfrm>
          <a:off x="1973528" y="2248595"/>
          <a:ext cx="4249694" cy="128016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42cm – 6-14, XS – M</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46cm – 16+, L+</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p>
                      <a:r>
                        <a:rPr lang="en-GB" sz="1100" dirty="0">
                          <a:latin typeface="Arial" panose="020B0604020202020204" pitchFamily="34" charset="0"/>
                          <a:cs typeface="Arial" panose="020B0604020202020204" pitchFamily="34" charset="0"/>
                        </a:rPr>
                        <a:t>Sri Lanka</a:t>
                      </a:r>
                    </a:p>
                    <a:p>
                      <a:r>
                        <a:rPr lang="en-GB" sz="1100" dirty="0">
                          <a:latin typeface="Arial" panose="020B0604020202020204" pitchFamily="34" charset="0"/>
                          <a:cs typeface="Arial" panose="020B0604020202020204" pitchFamily="34" charset="0"/>
                        </a:rPr>
                        <a:t>Vietnam</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22" name="Text Placeholder 4">
            <a:extLst>
              <a:ext uri="{FF2B5EF4-FFF2-40B4-BE49-F238E27FC236}">
                <a16:creationId xmlns:a16="http://schemas.microsoft.com/office/drawing/2014/main" id="{D37FCB92-F241-6949-A46B-D2EBF7DFC721}"/>
              </a:ext>
            </a:extLst>
          </p:cNvPr>
          <p:cNvSpPr txBox="1">
            <a:spLocks/>
          </p:cNvSpPr>
          <p:nvPr/>
        </p:nvSpPr>
        <p:spPr>
          <a:xfrm>
            <a:off x="1973528" y="1298719"/>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Jacket Hangers</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Jackets &amp; Coats, available in Metal and PC hook both suitable for shipping hanging</a:t>
            </a:r>
          </a:p>
        </p:txBody>
      </p:sp>
      <p:sp>
        <p:nvSpPr>
          <p:cNvPr id="7" name="Rectangle 6">
            <a:extLst>
              <a:ext uri="{FF2B5EF4-FFF2-40B4-BE49-F238E27FC236}">
                <a16:creationId xmlns:a16="http://schemas.microsoft.com/office/drawing/2014/main" id="{3D4C46B7-9ABF-C543-B8F5-C3FD45EFFB3A}"/>
              </a:ext>
            </a:extLst>
          </p:cNvPr>
          <p:cNvSpPr/>
          <p:nvPr/>
        </p:nvSpPr>
        <p:spPr>
          <a:xfrm>
            <a:off x="1892301" y="5997146"/>
            <a:ext cx="8013700"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16</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JUM42B</a:t>
            </a:r>
          </a:p>
        </p:txBody>
      </p:sp>
      <p:sp>
        <p:nvSpPr>
          <p:cNvPr id="19" name="TextBox 18">
            <a:extLst>
              <a:ext uri="{FF2B5EF4-FFF2-40B4-BE49-F238E27FC236}">
                <a16:creationId xmlns:a16="http://schemas.microsoft.com/office/drawing/2014/main" id="{F4C648F9-057A-8D4E-81AA-995B2C3CC89B}"/>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28" name="Straight Connector 27">
            <a:extLst>
              <a:ext uri="{FF2B5EF4-FFF2-40B4-BE49-F238E27FC236}">
                <a16:creationId xmlns:a16="http://schemas.microsoft.com/office/drawing/2014/main" id="{4C1E5BC8-0D2F-2B40-A8CB-E57CB4C55351}"/>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sp>
        <p:nvSpPr>
          <p:cNvPr id="29" name="Title 1">
            <a:extLst>
              <a:ext uri="{FF2B5EF4-FFF2-40B4-BE49-F238E27FC236}">
                <a16:creationId xmlns:a16="http://schemas.microsoft.com/office/drawing/2014/main" id="{B6DB6868-B534-344D-9C5D-A601149A2468}"/>
              </a:ext>
            </a:extLst>
          </p:cNvPr>
          <p:cNvSpPr>
            <a:spLocks noGrp="1"/>
          </p:cNvSpPr>
          <p:nvPr>
            <p:ph type="title"/>
          </p:nvPr>
        </p:nvSpPr>
        <p:spPr>
          <a:xfrm>
            <a:off x="495300" y="305119"/>
            <a:ext cx="8915400" cy="588989"/>
          </a:xfrm>
        </p:spPr>
        <p:txBody>
          <a:bodyPr/>
          <a:lstStyle/>
          <a:p>
            <a:r>
              <a:rPr lang="en-US" b="1" spc="0" dirty="0" err="1">
                <a:latin typeface="Arial" panose="020B0604020202020204" pitchFamily="34" charset="0"/>
              </a:rPr>
              <a:t>Adultwear</a:t>
            </a:r>
            <a:endParaRPr lang="en-US" b="1" spc="0" dirty="0">
              <a:latin typeface="Arial" panose="020B0604020202020204" pitchFamily="34" charset="0"/>
            </a:endParaRPr>
          </a:p>
        </p:txBody>
      </p:sp>
    </p:spTree>
    <p:extLst>
      <p:ext uri="{BB962C8B-B14F-4D97-AF65-F5344CB8AC3E}">
        <p14:creationId xmlns:p14="http://schemas.microsoft.com/office/powerpoint/2010/main" val="2828857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C22">
            <a:extLst>
              <a:ext uri="{FF2B5EF4-FFF2-40B4-BE49-F238E27FC236}">
                <a16:creationId xmlns:a16="http://schemas.microsoft.com/office/drawing/2014/main" id="{1244F757-501B-DC41-B492-CD67CAA001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75522" y="1078743"/>
            <a:ext cx="981150" cy="74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BC28">
            <a:extLst>
              <a:ext uri="{FF2B5EF4-FFF2-40B4-BE49-F238E27FC236}">
                <a16:creationId xmlns:a16="http://schemas.microsoft.com/office/drawing/2014/main" id="{CF630AE4-F8C7-A646-AE28-6082942765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4744" y="2197414"/>
            <a:ext cx="1260745" cy="764088"/>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A6779B91-7C96-D745-93E8-F9D94880FA28}"/>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470432" y="4719738"/>
            <a:ext cx="1521146" cy="67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TB34">
            <a:extLst>
              <a:ext uri="{FF2B5EF4-FFF2-40B4-BE49-F238E27FC236}">
                <a16:creationId xmlns:a16="http://schemas.microsoft.com/office/drawing/2014/main" id="{59E716FD-7628-704E-A39F-29F9522130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639" y="3533941"/>
            <a:ext cx="1494890" cy="69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FFCAAF70-3C18-4C4A-ABEB-5AAAA7FF3D16}"/>
              </a:ext>
            </a:extLst>
          </p:cNvPr>
          <p:cNvSpPr txBox="1"/>
          <p:nvPr/>
        </p:nvSpPr>
        <p:spPr>
          <a:xfrm>
            <a:off x="795552" y="1879019"/>
            <a:ext cx="1012416"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BC22A-SPB</a:t>
            </a:r>
          </a:p>
        </p:txBody>
      </p:sp>
      <p:sp>
        <p:nvSpPr>
          <p:cNvPr id="29" name="TextBox 28">
            <a:extLst>
              <a:ext uri="{FF2B5EF4-FFF2-40B4-BE49-F238E27FC236}">
                <a16:creationId xmlns:a16="http://schemas.microsoft.com/office/drawing/2014/main" id="{B6D8A456-47A4-7D47-B5C7-EF1D93FFCCB0}"/>
              </a:ext>
            </a:extLst>
          </p:cNvPr>
          <p:cNvSpPr txBox="1"/>
          <p:nvPr/>
        </p:nvSpPr>
        <p:spPr>
          <a:xfrm>
            <a:off x="739519" y="2984536"/>
            <a:ext cx="1136024"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BU33B/BC33B</a:t>
            </a:r>
          </a:p>
        </p:txBody>
      </p:sp>
      <p:sp>
        <p:nvSpPr>
          <p:cNvPr id="32" name="TextBox 31">
            <a:extLst>
              <a:ext uri="{FF2B5EF4-FFF2-40B4-BE49-F238E27FC236}">
                <a16:creationId xmlns:a16="http://schemas.microsoft.com/office/drawing/2014/main" id="{26845BDF-9C51-E146-8167-F99CC040EBCB}"/>
              </a:ext>
            </a:extLst>
          </p:cNvPr>
          <p:cNvSpPr txBox="1"/>
          <p:nvPr/>
        </p:nvSpPr>
        <p:spPr>
          <a:xfrm>
            <a:off x="814643" y="5565762"/>
            <a:ext cx="922528"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TB34B-F</a:t>
            </a:r>
          </a:p>
        </p:txBody>
      </p:sp>
      <p:sp>
        <p:nvSpPr>
          <p:cNvPr id="36" name="TextBox 35">
            <a:extLst>
              <a:ext uri="{FF2B5EF4-FFF2-40B4-BE49-F238E27FC236}">
                <a16:creationId xmlns:a16="http://schemas.microsoft.com/office/drawing/2014/main" id="{64978E73-BA70-F84E-AEB1-B61B81A8AEE9}"/>
              </a:ext>
            </a:extLst>
          </p:cNvPr>
          <p:cNvSpPr txBox="1"/>
          <p:nvPr/>
        </p:nvSpPr>
        <p:spPr>
          <a:xfrm>
            <a:off x="795552" y="4308875"/>
            <a:ext cx="922528"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TB34B</a:t>
            </a:r>
          </a:p>
        </p:txBody>
      </p:sp>
      <p:sp>
        <p:nvSpPr>
          <p:cNvPr id="7" name="Rectangle 6">
            <a:extLst>
              <a:ext uri="{FF2B5EF4-FFF2-40B4-BE49-F238E27FC236}">
                <a16:creationId xmlns:a16="http://schemas.microsoft.com/office/drawing/2014/main" id="{3D4C46B7-9ABF-C543-B8F5-C3FD45EFFB3A}"/>
              </a:ext>
            </a:extLst>
          </p:cNvPr>
          <p:cNvSpPr/>
          <p:nvPr/>
        </p:nvSpPr>
        <p:spPr>
          <a:xfrm>
            <a:off x="1973529" y="5997146"/>
            <a:ext cx="7932472"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8" name="Table 10">
            <a:extLst>
              <a:ext uri="{FF2B5EF4-FFF2-40B4-BE49-F238E27FC236}">
                <a16:creationId xmlns:a16="http://schemas.microsoft.com/office/drawing/2014/main" id="{840378B1-8DE5-9744-88C3-A90315B8281E}"/>
              </a:ext>
            </a:extLst>
          </p:cNvPr>
          <p:cNvGraphicFramePr>
            <a:graphicFrameLocks noGrp="1"/>
          </p:cNvGraphicFramePr>
          <p:nvPr>
            <p:extLst>
              <p:ext uri="{D42A27DB-BD31-4B8C-83A1-F6EECF244321}">
                <p14:modId xmlns:p14="http://schemas.microsoft.com/office/powerpoint/2010/main" val="2954676873"/>
              </p:ext>
            </p:extLst>
          </p:nvPr>
        </p:nvGraphicFramePr>
        <p:xfrm>
          <a:off x="1973528" y="4885942"/>
          <a:ext cx="4249694" cy="111252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34cm – All Sizes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34cm with Foam – All Sizes</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p>
                      <a:r>
                        <a:rPr lang="en-GB" sz="1100" dirty="0">
                          <a:latin typeface="Arial" panose="020B0604020202020204" pitchFamily="34" charset="0"/>
                          <a:cs typeface="Arial" panose="020B0604020202020204" pitchFamily="34" charset="0"/>
                        </a:rPr>
                        <a:t>Bangladesh</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19" name="Text Placeholder 4">
            <a:extLst>
              <a:ext uri="{FF2B5EF4-FFF2-40B4-BE49-F238E27FC236}">
                <a16:creationId xmlns:a16="http://schemas.microsoft.com/office/drawing/2014/main" id="{56B95539-2DC9-7345-8211-F01E7A12094E}"/>
              </a:ext>
            </a:extLst>
          </p:cNvPr>
          <p:cNvSpPr txBox="1">
            <a:spLocks/>
          </p:cNvSpPr>
          <p:nvPr/>
        </p:nvSpPr>
        <p:spPr>
          <a:xfrm>
            <a:off x="1973528" y="4229116"/>
            <a:ext cx="3140912" cy="588989"/>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Trouser Bar Hangers</a:t>
            </a:r>
            <a:endParaRPr lang="en-GB" sz="1090" spc="0" dirty="0">
              <a:solidFill>
                <a:srgbClr val="E8412C"/>
              </a:solidFill>
              <a:latin typeface="Arial" panose="020B0604020202020204" pitchFamily="34" charset="0"/>
            </a:endParaRP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Formal Trousers, Casual Trousers,</a:t>
            </a:r>
          </a:p>
          <a:p>
            <a:r>
              <a:rPr lang="en-GB" sz="1100" spc="0" dirty="0">
                <a:solidFill>
                  <a:schemeClr val="tx1"/>
                </a:solidFill>
                <a:latin typeface="Arial" panose="020B0604020202020204" pitchFamily="34" charset="0"/>
              </a:rPr>
              <a:t>&amp; Jeans</a:t>
            </a:r>
          </a:p>
        </p:txBody>
      </p:sp>
      <p:graphicFrame>
        <p:nvGraphicFramePr>
          <p:cNvPr id="21" name="Table 10">
            <a:extLst>
              <a:ext uri="{FF2B5EF4-FFF2-40B4-BE49-F238E27FC236}">
                <a16:creationId xmlns:a16="http://schemas.microsoft.com/office/drawing/2014/main" id="{59CFA645-73BB-1F44-9AD3-92E2D468CE4D}"/>
              </a:ext>
            </a:extLst>
          </p:cNvPr>
          <p:cNvGraphicFramePr>
            <a:graphicFrameLocks noGrp="1"/>
          </p:cNvGraphicFramePr>
          <p:nvPr>
            <p:extLst>
              <p:ext uri="{D42A27DB-BD31-4B8C-83A1-F6EECF244321}">
                <p14:modId xmlns:p14="http://schemas.microsoft.com/office/powerpoint/2010/main" val="91706493"/>
              </p:ext>
            </p:extLst>
          </p:nvPr>
        </p:nvGraphicFramePr>
        <p:xfrm>
          <a:off x="1973528" y="2129143"/>
          <a:ext cx="4249694" cy="195072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22cm – all sizes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33cm – all sizes (BU33 only</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has PC hook suitable for</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shipping hanging)</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 Sri Lanka (BC22A-</a:t>
                      </a:r>
                    </a:p>
                    <a:p>
                      <a:r>
                        <a:rPr lang="en-GB" sz="1100" dirty="0">
                          <a:latin typeface="Arial" panose="020B0604020202020204" pitchFamily="34" charset="0"/>
                          <a:cs typeface="Arial" panose="020B0604020202020204" pitchFamily="34" charset="0"/>
                        </a:rPr>
                        <a:t>SPB/BU33B)</a:t>
                      </a:r>
                    </a:p>
                    <a:p>
                      <a:r>
                        <a:rPr lang="en-GB" sz="1100" dirty="0">
                          <a:latin typeface="Arial" panose="020B0604020202020204" pitchFamily="34" charset="0"/>
                          <a:cs typeface="Arial" panose="020B0604020202020204" pitchFamily="34" charset="0"/>
                        </a:rPr>
                        <a:t>Bangladesh (BC22A-SPB,</a:t>
                      </a:r>
                    </a:p>
                    <a:p>
                      <a:r>
                        <a:rPr lang="en-GB" sz="1100" dirty="0">
                          <a:latin typeface="Arial" panose="020B0604020202020204" pitchFamily="34" charset="0"/>
                          <a:cs typeface="Arial" panose="020B0604020202020204" pitchFamily="34" charset="0"/>
                        </a:rPr>
                        <a:t>BU33B/BC33B)</a:t>
                      </a:r>
                    </a:p>
                    <a:p>
                      <a:r>
                        <a:rPr lang="en-GB" sz="1100" dirty="0">
                          <a:latin typeface="Arial" panose="020B0604020202020204" pitchFamily="34" charset="0"/>
                          <a:cs typeface="Arial" panose="020B0604020202020204" pitchFamily="34" charset="0"/>
                        </a:rPr>
                        <a:t>Vietnam (BU33B only)</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22" name="Text Placeholder 4">
            <a:extLst>
              <a:ext uri="{FF2B5EF4-FFF2-40B4-BE49-F238E27FC236}">
                <a16:creationId xmlns:a16="http://schemas.microsoft.com/office/drawing/2014/main" id="{D37FCB92-F241-6949-A46B-D2EBF7DFC721}"/>
              </a:ext>
            </a:extLst>
          </p:cNvPr>
          <p:cNvSpPr txBox="1">
            <a:spLocks/>
          </p:cNvSpPr>
          <p:nvPr/>
        </p:nvSpPr>
        <p:spPr>
          <a:xfrm>
            <a:off x="1973528" y="1298719"/>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Clip Hangers</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Trousers, Jeans,</a:t>
            </a:r>
          </a:p>
          <a:p>
            <a:r>
              <a:rPr lang="en-GB" sz="1100" spc="0" dirty="0">
                <a:solidFill>
                  <a:schemeClr val="tx1"/>
                </a:solidFill>
                <a:latin typeface="Arial" panose="020B0604020202020204" pitchFamily="34" charset="0"/>
              </a:rPr>
              <a:t>Shorts &amp; Leggings</a:t>
            </a:r>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17</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TB34B-F</a:t>
            </a:r>
          </a:p>
        </p:txBody>
      </p:sp>
      <p:sp>
        <p:nvSpPr>
          <p:cNvPr id="26" name="TextBox 25">
            <a:extLst>
              <a:ext uri="{FF2B5EF4-FFF2-40B4-BE49-F238E27FC236}">
                <a16:creationId xmlns:a16="http://schemas.microsoft.com/office/drawing/2014/main" id="{23488813-5260-6D44-95A7-04C689D7B67A}"/>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27" name="Straight Connector 26">
            <a:extLst>
              <a:ext uri="{FF2B5EF4-FFF2-40B4-BE49-F238E27FC236}">
                <a16:creationId xmlns:a16="http://schemas.microsoft.com/office/drawing/2014/main" id="{7049EDB5-605A-CA46-8207-2B388E79E7F7}"/>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sp>
        <p:nvSpPr>
          <p:cNvPr id="24" name="Title 1">
            <a:extLst>
              <a:ext uri="{FF2B5EF4-FFF2-40B4-BE49-F238E27FC236}">
                <a16:creationId xmlns:a16="http://schemas.microsoft.com/office/drawing/2014/main" id="{988566B1-46FE-7E41-B498-1A08FC5E98A6}"/>
              </a:ext>
            </a:extLst>
          </p:cNvPr>
          <p:cNvSpPr>
            <a:spLocks noGrp="1"/>
          </p:cNvSpPr>
          <p:nvPr>
            <p:ph type="title"/>
          </p:nvPr>
        </p:nvSpPr>
        <p:spPr>
          <a:xfrm>
            <a:off x="495300" y="305119"/>
            <a:ext cx="8915400" cy="588989"/>
          </a:xfrm>
        </p:spPr>
        <p:txBody>
          <a:bodyPr/>
          <a:lstStyle/>
          <a:p>
            <a:r>
              <a:rPr lang="en-US" b="1" spc="0" dirty="0" err="1">
                <a:latin typeface="Arial" panose="020B0604020202020204" pitchFamily="34" charset="0"/>
              </a:rPr>
              <a:t>Adultwear</a:t>
            </a:r>
            <a:endParaRPr lang="en-US" b="1" spc="0" dirty="0">
              <a:latin typeface="Arial" panose="020B0604020202020204" pitchFamily="34" charset="0"/>
            </a:endParaRPr>
          </a:p>
        </p:txBody>
      </p:sp>
    </p:spTree>
    <p:extLst>
      <p:ext uri="{BB962C8B-B14F-4D97-AF65-F5344CB8AC3E}">
        <p14:creationId xmlns:p14="http://schemas.microsoft.com/office/powerpoint/2010/main" val="1138222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NC30">
            <a:extLst>
              <a:ext uri="{FF2B5EF4-FFF2-40B4-BE49-F238E27FC236}">
                <a16:creationId xmlns:a16="http://schemas.microsoft.com/office/drawing/2014/main" id="{8134158B-E2C3-5845-8114-F3E6A285240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 y="3027423"/>
            <a:ext cx="1476632" cy="67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BRA130CR">
            <a:extLst>
              <a:ext uri="{FF2B5EF4-FFF2-40B4-BE49-F238E27FC236}">
                <a16:creationId xmlns:a16="http://schemas.microsoft.com/office/drawing/2014/main" id="{D3AFF80E-1BB6-C541-BB7F-62613DD13F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00" t="26105" r="3999" b="25401"/>
          <a:stretch>
            <a:fillRect/>
          </a:stretch>
        </p:blipFill>
        <p:spPr bwMode="auto">
          <a:xfrm>
            <a:off x="450675" y="1154418"/>
            <a:ext cx="1493441" cy="56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BRF125CR">
            <a:extLst>
              <a:ext uri="{FF2B5EF4-FFF2-40B4-BE49-F238E27FC236}">
                <a16:creationId xmlns:a16="http://schemas.microsoft.com/office/drawing/2014/main" id="{BDBEFA9B-A636-CF40-ADC7-BD57F6948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3" t="19377" r="1639" b="18173"/>
          <a:stretch>
            <a:fillRect/>
          </a:stretch>
        </p:blipFill>
        <p:spPr bwMode="auto">
          <a:xfrm>
            <a:off x="430596" y="4476833"/>
            <a:ext cx="1513520" cy="68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D4C46B7-9ABF-C543-B8F5-C3FD45EFFB3A}"/>
              </a:ext>
            </a:extLst>
          </p:cNvPr>
          <p:cNvSpPr/>
          <p:nvPr/>
        </p:nvSpPr>
        <p:spPr>
          <a:xfrm>
            <a:off x="1947355" y="5997146"/>
            <a:ext cx="7958646"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FC9464F9-F09B-5143-971A-143204A0FD60}"/>
              </a:ext>
            </a:extLst>
          </p:cNvPr>
          <p:cNvSpPr txBox="1"/>
          <p:nvPr/>
        </p:nvSpPr>
        <p:spPr>
          <a:xfrm>
            <a:off x="781111" y="1831345"/>
            <a:ext cx="1042065"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BRA130CM</a:t>
            </a:r>
          </a:p>
        </p:txBody>
      </p:sp>
      <p:sp>
        <p:nvSpPr>
          <p:cNvPr id="33" name="TextBox 32">
            <a:extLst>
              <a:ext uri="{FF2B5EF4-FFF2-40B4-BE49-F238E27FC236}">
                <a16:creationId xmlns:a16="http://schemas.microsoft.com/office/drawing/2014/main" id="{DBFDD9FD-7615-CA4F-ABA8-2D160860B284}"/>
              </a:ext>
            </a:extLst>
          </p:cNvPr>
          <p:cNvSpPr txBox="1"/>
          <p:nvPr/>
        </p:nvSpPr>
        <p:spPr>
          <a:xfrm>
            <a:off x="759076" y="3728256"/>
            <a:ext cx="1042065"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NC30B</a:t>
            </a:r>
          </a:p>
        </p:txBody>
      </p:sp>
      <p:sp>
        <p:nvSpPr>
          <p:cNvPr id="34" name="TextBox 33">
            <a:extLst>
              <a:ext uri="{FF2B5EF4-FFF2-40B4-BE49-F238E27FC236}">
                <a16:creationId xmlns:a16="http://schemas.microsoft.com/office/drawing/2014/main" id="{EDEABCD0-9194-494F-8136-CD70496B4471}"/>
              </a:ext>
            </a:extLst>
          </p:cNvPr>
          <p:cNvSpPr txBox="1"/>
          <p:nvPr/>
        </p:nvSpPr>
        <p:spPr>
          <a:xfrm>
            <a:off x="748799" y="5358235"/>
            <a:ext cx="1042065"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BRF125CM</a:t>
            </a:r>
          </a:p>
        </p:txBody>
      </p:sp>
      <p:graphicFrame>
        <p:nvGraphicFramePr>
          <p:cNvPr id="23" name="Table 10">
            <a:extLst>
              <a:ext uri="{FF2B5EF4-FFF2-40B4-BE49-F238E27FC236}">
                <a16:creationId xmlns:a16="http://schemas.microsoft.com/office/drawing/2014/main" id="{D72EDDC8-DB3B-0240-A32F-4676A54BE0AC}"/>
              </a:ext>
            </a:extLst>
          </p:cNvPr>
          <p:cNvGraphicFramePr>
            <a:graphicFrameLocks noGrp="1"/>
          </p:cNvGraphicFramePr>
          <p:nvPr>
            <p:extLst>
              <p:ext uri="{D42A27DB-BD31-4B8C-83A1-F6EECF244321}">
                <p14:modId xmlns:p14="http://schemas.microsoft.com/office/powerpoint/2010/main" val="4222413267"/>
              </p:ext>
            </p:extLst>
          </p:nvPr>
        </p:nvGraphicFramePr>
        <p:xfrm>
          <a:off x="1973528" y="3311949"/>
          <a:ext cx="4249694" cy="805336"/>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26304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30cm – All Sizes</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283214">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graphicFrame>
        <p:nvGraphicFramePr>
          <p:cNvPr id="25" name="Table 10">
            <a:extLst>
              <a:ext uri="{FF2B5EF4-FFF2-40B4-BE49-F238E27FC236}">
                <a16:creationId xmlns:a16="http://schemas.microsoft.com/office/drawing/2014/main" id="{0384AD57-1821-1F40-9598-B593A9206F56}"/>
              </a:ext>
            </a:extLst>
          </p:cNvPr>
          <p:cNvGraphicFramePr>
            <a:graphicFrameLocks noGrp="1"/>
          </p:cNvGraphicFramePr>
          <p:nvPr>
            <p:extLst>
              <p:ext uri="{D42A27DB-BD31-4B8C-83A1-F6EECF244321}">
                <p14:modId xmlns:p14="http://schemas.microsoft.com/office/powerpoint/2010/main" val="2140405834"/>
              </p:ext>
            </p:extLst>
          </p:nvPr>
        </p:nvGraphicFramePr>
        <p:xfrm>
          <a:off x="1973528" y="4892491"/>
          <a:ext cx="4249694" cy="1116482"/>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26304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25cm – All Sizes</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Cream</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p>
                      <a:r>
                        <a:rPr lang="en-GB" sz="1100" dirty="0">
                          <a:latin typeface="Arial" panose="020B0604020202020204" pitchFamily="34" charset="0"/>
                          <a:cs typeface="Arial" panose="020B0604020202020204" pitchFamily="34" charset="0"/>
                        </a:rPr>
                        <a:t>Sri Lanka</a:t>
                      </a:r>
                    </a:p>
                    <a:p>
                      <a:r>
                        <a:rPr lang="en-GB" sz="1100" dirty="0">
                          <a:latin typeface="Arial" panose="020B0604020202020204" pitchFamily="34" charset="0"/>
                          <a:cs typeface="Arial" panose="020B0604020202020204" pitchFamily="34" charset="0"/>
                        </a:rPr>
                        <a:t>Bangladesh</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graphicFrame>
        <p:nvGraphicFramePr>
          <p:cNvPr id="21" name="Table 10">
            <a:extLst>
              <a:ext uri="{FF2B5EF4-FFF2-40B4-BE49-F238E27FC236}">
                <a16:creationId xmlns:a16="http://schemas.microsoft.com/office/drawing/2014/main" id="{59CFA645-73BB-1F44-9AD3-92E2D468CE4D}"/>
              </a:ext>
            </a:extLst>
          </p:cNvPr>
          <p:cNvGraphicFramePr>
            <a:graphicFrameLocks noGrp="1"/>
          </p:cNvGraphicFramePr>
          <p:nvPr>
            <p:extLst>
              <p:ext uri="{D42A27DB-BD31-4B8C-83A1-F6EECF244321}">
                <p14:modId xmlns:p14="http://schemas.microsoft.com/office/powerpoint/2010/main" val="2233593161"/>
              </p:ext>
            </p:extLst>
          </p:nvPr>
        </p:nvGraphicFramePr>
        <p:xfrm>
          <a:off x="1973528" y="1573430"/>
          <a:ext cx="4249694" cy="1116482"/>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26304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30cm – All Sizes</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Cream</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p>
                      <a:r>
                        <a:rPr lang="en-GB" sz="1100" dirty="0">
                          <a:latin typeface="Arial" panose="020B0604020202020204" pitchFamily="34" charset="0"/>
                          <a:cs typeface="Arial" panose="020B0604020202020204" pitchFamily="34" charset="0"/>
                        </a:rPr>
                        <a:t>Sri Lanka</a:t>
                      </a:r>
                    </a:p>
                    <a:p>
                      <a:r>
                        <a:rPr lang="en-GB" sz="1100" dirty="0">
                          <a:latin typeface="Arial" panose="020B0604020202020204" pitchFamily="34" charset="0"/>
                          <a:cs typeface="Arial" panose="020B0604020202020204" pitchFamily="34" charset="0"/>
                        </a:rPr>
                        <a:t>Bangladesh</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22" name="Text Placeholder 4">
            <a:extLst>
              <a:ext uri="{FF2B5EF4-FFF2-40B4-BE49-F238E27FC236}">
                <a16:creationId xmlns:a16="http://schemas.microsoft.com/office/drawing/2014/main" id="{D37FCB92-F241-6949-A46B-D2EBF7DFC721}"/>
              </a:ext>
            </a:extLst>
          </p:cNvPr>
          <p:cNvSpPr txBox="1">
            <a:spLocks/>
          </p:cNvSpPr>
          <p:nvPr/>
        </p:nvSpPr>
        <p:spPr>
          <a:xfrm>
            <a:off x="1973528" y="990058"/>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BRA130CM</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Bras</a:t>
            </a:r>
          </a:p>
        </p:txBody>
      </p:sp>
      <p:sp>
        <p:nvSpPr>
          <p:cNvPr id="2" name="Title 1">
            <a:extLst>
              <a:ext uri="{FF2B5EF4-FFF2-40B4-BE49-F238E27FC236}">
                <a16:creationId xmlns:a16="http://schemas.microsoft.com/office/drawing/2014/main" id="{198E3891-15E9-5248-9FBA-3D0F50B20642}"/>
              </a:ext>
            </a:extLst>
          </p:cNvPr>
          <p:cNvSpPr>
            <a:spLocks noGrp="1"/>
          </p:cNvSpPr>
          <p:nvPr>
            <p:ph type="title"/>
          </p:nvPr>
        </p:nvSpPr>
        <p:spPr/>
        <p:txBody>
          <a:bodyPr/>
          <a:lstStyle/>
          <a:p>
            <a:r>
              <a:rPr lang="en-US" b="1" spc="0" dirty="0">
                <a:latin typeface="Arial" panose="020B0604020202020204" pitchFamily="34" charset="0"/>
              </a:rPr>
              <a:t>Lingerie</a:t>
            </a:r>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18</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BRF125B</a:t>
            </a:r>
          </a:p>
        </p:txBody>
      </p:sp>
      <p:sp>
        <p:nvSpPr>
          <p:cNvPr id="24" name="Text Placeholder 4">
            <a:extLst>
              <a:ext uri="{FF2B5EF4-FFF2-40B4-BE49-F238E27FC236}">
                <a16:creationId xmlns:a16="http://schemas.microsoft.com/office/drawing/2014/main" id="{F85159C0-A5FC-F546-A70C-51D9FF9CEBA7}"/>
              </a:ext>
            </a:extLst>
          </p:cNvPr>
          <p:cNvSpPr txBox="1">
            <a:spLocks/>
          </p:cNvSpPr>
          <p:nvPr/>
        </p:nvSpPr>
        <p:spPr>
          <a:xfrm>
            <a:off x="1973528" y="2728577"/>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NC30B</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Bras, Nightwear</a:t>
            </a:r>
          </a:p>
        </p:txBody>
      </p:sp>
      <p:sp>
        <p:nvSpPr>
          <p:cNvPr id="26" name="Text Placeholder 4">
            <a:extLst>
              <a:ext uri="{FF2B5EF4-FFF2-40B4-BE49-F238E27FC236}">
                <a16:creationId xmlns:a16="http://schemas.microsoft.com/office/drawing/2014/main" id="{A6394590-AAF4-1E44-8F1B-DE149142D8AB}"/>
              </a:ext>
            </a:extLst>
          </p:cNvPr>
          <p:cNvSpPr txBox="1">
            <a:spLocks/>
          </p:cNvSpPr>
          <p:nvPr/>
        </p:nvSpPr>
        <p:spPr>
          <a:xfrm>
            <a:off x="1973528" y="4309119"/>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BRF125CM</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ladies underwear</a:t>
            </a:r>
          </a:p>
        </p:txBody>
      </p:sp>
      <p:sp>
        <p:nvSpPr>
          <p:cNvPr id="29" name="TextBox 28">
            <a:extLst>
              <a:ext uri="{FF2B5EF4-FFF2-40B4-BE49-F238E27FC236}">
                <a16:creationId xmlns:a16="http://schemas.microsoft.com/office/drawing/2014/main" id="{EA498035-8039-2241-82F6-50D779D9D41A}"/>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30" name="Straight Connector 29">
            <a:extLst>
              <a:ext uri="{FF2B5EF4-FFF2-40B4-BE49-F238E27FC236}">
                <a16:creationId xmlns:a16="http://schemas.microsoft.com/office/drawing/2014/main" id="{13E85582-5EFA-A140-97CE-84F88E6C1ADA}"/>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11906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W100-210(11gm)">
            <a:extLst>
              <a:ext uri="{FF2B5EF4-FFF2-40B4-BE49-F238E27FC236}">
                <a16:creationId xmlns:a16="http://schemas.microsoft.com/office/drawing/2014/main" id="{EF2FF149-FD6F-B24F-98F0-22A976E675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488" y="968884"/>
            <a:ext cx="1141590" cy="70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SW100-240(12gm)">
            <a:extLst>
              <a:ext uri="{FF2B5EF4-FFF2-40B4-BE49-F238E27FC236}">
                <a16:creationId xmlns:a16="http://schemas.microsoft.com/office/drawing/2014/main" id="{D71D36EB-5259-9345-90BA-0BE6E95422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885" y="2079205"/>
            <a:ext cx="1356830" cy="74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SW100-270(13gm)">
            <a:extLst>
              <a:ext uri="{FF2B5EF4-FFF2-40B4-BE49-F238E27FC236}">
                <a16:creationId xmlns:a16="http://schemas.microsoft.com/office/drawing/2014/main" id="{863C8B24-E911-6649-8D1B-9DCEEB4393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192" y="3148856"/>
            <a:ext cx="1509401" cy="7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9D263F6F-BC70-854F-AAE1-DC2E6A0D5A79}"/>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15765" y="4201877"/>
            <a:ext cx="1930240" cy="8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05B47C95-1AE0-034D-872D-D6B513B69D79}"/>
              </a:ext>
            </a:extLst>
          </p:cNvPr>
          <p:cNvSpPr txBox="1"/>
          <p:nvPr/>
        </p:nvSpPr>
        <p:spPr>
          <a:xfrm>
            <a:off x="832188" y="1628354"/>
            <a:ext cx="957327"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SW121B</a:t>
            </a:r>
          </a:p>
        </p:txBody>
      </p:sp>
      <p:sp>
        <p:nvSpPr>
          <p:cNvPr id="31" name="TextBox 30">
            <a:extLst>
              <a:ext uri="{FF2B5EF4-FFF2-40B4-BE49-F238E27FC236}">
                <a16:creationId xmlns:a16="http://schemas.microsoft.com/office/drawing/2014/main" id="{9179B086-FF52-3C4A-AFE2-1C3887614746}"/>
              </a:ext>
            </a:extLst>
          </p:cNvPr>
          <p:cNvSpPr txBox="1"/>
          <p:nvPr/>
        </p:nvSpPr>
        <p:spPr>
          <a:xfrm>
            <a:off x="857253" y="4929043"/>
            <a:ext cx="957327"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SW132B</a:t>
            </a:r>
          </a:p>
        </p:txBody>
      </p:sp>
      <p:sp>
        <p:nvSpPr>
          <p:cNvPr id="37" name="TextBox 36">
            <a:extLst>
              <a:ext uri="{FF2B5EF4-FFF2-40B4-BE49-F238E27FC236}">
                <a16:creationId xmlns:a16="http://schemas.microsoft.com/office/drawing/2014/main" id="{01C8680D-7BE1-F944-9D38-6655916DE63F}"/>
              </a:ext>
            </a:extLst>
          </p:cNvPr>
          <p:cNvSpPr txBox="1"/>
          <p:nvPr/>
        </p:nvSpPr>
        <p:spPr>
          <a:xfrm>
            <a:off x="840891" y="2782951"/>
            <a:ext cx="987523"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SW124B</a:t>
            </a:r>
          </a:p>
        </p:txBody>
      </p:sp>
      <p:sp>
        <p:nvSpPr>
          <p:cNvPr id="42" name="TextBox 41">
            <a:extLst>
              <a:ext uri="{FF2B5EF4-FFF2-40B4-BE49-F238E27FC236}">
                <a16:creationId xmlns:a16="http://schemas.microsoft.com/office/drawing/2014/main" id="{B8E1923C-F585-EE4A-96A0-A77521A80FE9}"/>
              </a:ext>
            </a:extLst>
          </p:cNvPr>
          <p:cNvSpPr txBox="1"/>
          <p:nvPr/>
        </p:nvSpPr>
        <p:spPr>
          <a:xfrm>
            <a:off x="857253" y="3844234"/>
            <a:ext cx="957327"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SW127B</a:t>
            </a:r>
          </a:p>
        </p:txBody>
      </p:sp>
      <p:graphicFrame>
        <p:nvGraphicFramePr>
          <p:cNvPr id="28" name="Table 10">
            <a:extLst>
              <a:ext uri="{FF2B5EF4-FFF2-40B4-BE49-F238E27FC236}">
                <a16:creationId xmlns:a16="http://schemas.microsoft.com/office/drawing/2014/main" id="{78EB1585-85B1-2E46-AC2D-E98F2267A4D4}"/>
              </a:ext>
            </a:extLst>
          </p:cNvPr>
          <p:cNvGraphicFramePr>
            <a:graphicFrameLocks noGrp="1"/>
          </p:cNvGraphicFramePr>
          <p:nvPr>
            <p:extLst>
              <p:ext uri="{D42A27DB-BD31-4B8C-83A1-F6EECF244321}">
                <p14:modId xmlns:p14="http://schemas.microsoft.com/office/powerpoint/2010/main" val="2678687796"/>
              </p:ext>
            </p:extLst>
          </p:nvPr>
        </p:nvGraphicFramePr>
        <p:xfrm>
          <a:off x="1973528" y="2071027"/>
          <a:ext cx="4249694" cy="1583822"/>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21cm – Children</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24cm – Children</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27cm – Older Children/</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Adults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32cm - Adults</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7" name="Rectangle 6">
            <a:extLst>
              <a:ext uri="{FF2B5EF4-FFF2-40B4-BE49-F238E27FC236}">
                <a16:creationId xmlns:a16="http://schemas.microsoft.com/office/drawing/2014/main" id="{3D4C46B7-9ABF-C543-B8F5-C3FD45EFFB3A}"/>
              </a:ext>
            </a:extLst>
          </p:cNvPr>
          <p:cNvSpPr/>
          <p:nvPr/>
        </p:nvSpPr>
        <p:spPr>
          <a:xfrm>
            <a:off x="2003715" y="5997146"/>
            <a:ext cx="7902285"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198E3891-15E9-5248-9FBA-3D0F50B20642}"/>
              </a:ext>
            </a:extLst>
          </p:cNvPr>
          <p:cNvSpPr>
            <a:spLocks noGrp="1"/>
          </p:cNvSpPr>
          <p:nvPr>
            <p:ph type="title"/>
          </p:nvPr>
        </p:nvSpPr>
        <p:spPr/>
        <p:txBody>
          <a:bodyPr/>
          <a:lstStyle/>
          <a:p>
            <a:r>
              <a:rPr lang="en-US" b="1" spc="0" dirty="0">
                <a:latin typeface="Arial" panose="020B0604020202020204" pitchFamily="34" charset="0"/>
              </a:rPr>
              <a:t>Swimwear</a:t>
            </a:r>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19</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SW124B</a:t>
            </a:r>
          </a:p>
        </p:txBody>
      </p:sp>
      <p:sp>
        <p:nvSpPr>
          <p:cNvPr id="29" name="Text Placeholder 4">
            <a:extLst>
              <a:ext uri="{FF2B5EF4-FFF2-40B4-BE49-F238E27FC236}">
                <a16:creationId xmlns:a16="http://schemas.microsoft.com/office/drawing/2014/main" id="{3D087653-4C83-4E4E-A74B-9F9B18694989}"/>
              </a:ext>
            </a:extLst>
          </p:cNvPr>
          <p:cNvSpPr txBox="1">
            <a:spLocks/>
          </p:cNvSpPr>
          <p:nvPr/>
        </p:nvSpPr>
        <p:spPr>
          <a:xfrm>
            <a:off x="1973528" y="1298719"/>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Swimwear Hangers</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all swimwear</a:t>
            </a:r>
          </a:p>
        </p:txBody>
      </p:sp>
      <p:sp>
        <p:nvSpPr>
          <p:cNvPr id="19" name="TextBox 18">
            <a:extLst>
              <a:ext uri="{FF2B5EF4-FFF2-40B4-BE49-F238E27FC236}">
                <a16:creationId xmlns:a16="http://schemas.microsoft.com/office/drawing/2014/main" id="{EFFF9529-35B3-8E4B-B8D7-648D393B061A}"/>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21" name="Straight Connector 20">
            <a:extLst>
              <a:ext uri="{FF2B5EF4-FFF2-40B4-BE49-F238E27FC236}">
                <a16:creationId xmlns:a16="http://schemas.microsoft.com/office/drawing/2014/main" id="{E0E77BA9-8D7D-A940-922F-A31C8AB6BD8E}"/>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56779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1341-6468-495A-8FAF-4A9BF37B9C07}"/>
              </a:ext>
            </a:extLst>
          </p:cNvPr>
          <p:cNvSpPr>
            <a:spLocks noGrp="1"/>
          </p:cNvSpPr>
          <p:nvPr>
            <p:ph type="title"/>
          </p:nvPr>
        </p:nvSpPr>
        <p:spPr/>
        <p:txBody>
          <a:bodyPr/>
          <a:lstStyle/>
          <a:p>
            <a:r>
              <a:rPr lang="en-PH" b="1" spc="0" dirty="0">
                <a:latin typeface="Arial" panose="020B0604020202020204" pitchFamily="34" charset="0"/>
              </a:rPr>
              <a:t>Introduction</a:t>
            </a:r>
          </a:p>
        </p:txBody>
      </p:sp>
      <p:sp>
        <p:nvSpPr>
          <p:cNvPr id="5" name="Text Placeholder 4">
            <a:extLst>
              <a:ext uri="{FF2B5EF4-FFF2-40B4-BE49-F238E27FC236}">
                <a16:creationId xmlns:a16="http://schemas.microsoft.com/office/drawing/2014/main" id="{B91DA52C-D008-49A6-B189-867CC8CDCDED}"/>
              </a:ext>
            </a:extLst>
          </p:cNvPr>
          <p:cNvSpPr>
            <a:spLocks noGrp="1"/>
          </p:cNvSpPr>
          <p:nvPr>
            <p:ph type="body" sz="quarter" idx="12"/>
          </p:nvPr>
        </p:nvSpPr>
        <p:spPr/>
        <p:txBody>
          <a:bodyPr>
            <a:noAutofit/>
          </a:bodyPr>
          <a:lstStyle/>
          <a:p>
            <a:pPr>
              <a:lnSpc>
                <a:spcPts val="1108"/>
              </a:lnSpc>
            </a:pPr>
            <a:r>
              <a:rPr lang="en-GB" sz="1100" spc="0" dirty="0">
                <a:solidFill>
                  <a:schemeClr val="tx1"/>
                </a:solidFill>
                <a:latin typeface="Arial" panose="020B0604020202020204" pitchFamily="34" charset="0"/>
              </a:rPr>
              <a:t>There is a wide variety of hangers available and it is the buyer’s responsibility to choose the correct hanger for their product and ensure it is fit for purpose in the fit session.</a:t>
            </a:r>
          </a:p>
          <a:p>
            <a:pPr>
              <a:lnSpc>
                <a:spcPts val="1108"/>
              </a:lnSpc>
            </a:pPr>
            <a:endParaRPr lang="en-GB" sz="1100" spc="0" dirty="0">
              <a:solidFill>
                <a:schemeClr val="tx1"/>
              </a:solidFill>
              <a:latin typeface="Arial" panose="020B0604020202020204" pitchFamily="34" charset="0"/>
            </a:endParaRPr>
          </a:p>
          <a:p>
            <a:pPr>
              <a:lnSpc>
                <a:spcPts val="1108"/>
              </a:lnSpc>
            </a:pPr>
            <a:r>
              <a:rPr lang="en-GB" sz="1100" spc="0" dirty="0">
                <a:solidFill>
                  <a:schemeClr val="tx1"/>
                </a:solidFill>
                <a:latin typeface="Arial" panose="020B0604020202020204" pitchFamily="34" charset="0"/>
              </a:rPr>
              <a:t>If a buyer wishes to apply for a new hanger shape they need to complete a hanger application form (held in </a:t>
            </a:r>
            <a:r>
              <a:rPr lang="en-GB" sz="1100" spc="0" dirty="0" err="1">
                <a:solidFill>
                  <a:schemeClr val="tx1"/>
                </a:solidFill>
                <a:latin typeface="Arial" panose="020B0604020202020204" pitchFamily="34" charset="0"/>
              </a:rPr>
              <a:t>design.com</a:t>
            </a:r>
            <a:r>
              <a:rPr lang="en-GB" sz="1100" spc="0" dirty="0">
                <a:solidFill>
                  <a:schemeClr val="tx1"/>
                </a:solidFill>
                <a:latin typeface="Arial" panose="020B0604020202020204" pitchFamily="34" charset="0"/>
              </a:rPr>
              <a:t>) for the relevant hanger supplier for the region concerned</a:t>
            </a:r>
          </a:p>
          <a:p>
            <a:pPr>
              <a:lnSpc>
                <a:spcPts val="1108"/>
              </a:lnSpc>
            </a:pPr>
            <a:endParaRPr lang="en-GB" sz="1100" spc="0" dirty="0">
              <a:solidFill>
                <a:schemeClr val="tx1"/>
              </a:solidFill>
              <a:latin typeface="Arial" panose="020B0604020202020204" pitchFamily="34" charset="0"/>
            </a:endParaRPr>
          </a:p>
          <a:p>
            <a:pPr>
              <a:lnSpc>
                <a:spcPts val="1108"/>
              </a:lnSpc>
            </a:pPr>
            <a:r>
              <a:rPr lang="en-GB" sz="1100" spc="0" dirty="0">
                <a:solidFill>
                  <a:schemeClr val="tx1"/>
                </a:solidFill>
                <a:latin typeface="Arial" panose="020B0604020202020204" pitchFamily="34" charset="0"/>
              </a:rPr>
              <a:t>Hanger codes follow the below rules:</a:t>
            </a:r>
          </a:p>
          <a:p>
            <a:pPr>
              <a:lnSpc>
                <a:spcPts val="1108"/>
              </a:lnSpc>
            </a:pPr>
            <a:endParaRPr lang="en-GB" sz="1100" spc="0" dirty="0">
              <a:solidFill>
                <a:schemeClr val="tx1"/>
              </a:solidFill>
              <a:latin typeface="Arial" panose="020B0604020202020204" pitchFamily="34" charset="0"/>
            </a:endParaRPr>
          </a:p>
          <a:p>
            <a:pPr>
              <a:lnSpc>
                <a:spcPts val="1108"/>
              </a:lnSpc>
            </a:pPr>
            <a:r>
              <a:rPr lang="en-GB" sz="1100" spc="0" dirty="0">
                <a:solidFill>
                  <a:schemeClr val="tx1"/>
                </a:solidFill>
                <a:latin typeface="Arial" panose="020B0604020202020204" pitchFamily="34" charset="0"/>
              </a:rPr>
              <a:t>The first letter is the type of hanger</a:t>
            </a:r>
          </a:p>
          <a:p>
            <a:pPr>
              <a:lnSpc>
                <a:spcPts val="1108"/>
              </a:lnSpc>
            </a:pPr>
            <a:r>
              <a:rPr lang="en-GB" sz="1100" spc="0" dirty="0">
                <a:solidFill>
                  <a:schemeClr val="tx1"/>
                </a:solidFill>
                <a:latin typeface="Arial" panose="020B0604020202020204" pitchFamily="34" charset="0"/>
              </a:rPr>
              <a:t>The second letter is the hanger section</a:t>
            </a:r>
          </a:p>
          <a:p>
            <a:pPr>
              <a:lnSpc>
                <a:spcPts val="1108"/>
              </a:lnSpc>
            </a:pPr>
            <a:r>
              <a:rPr lang="en-GB" sz="1100" spc="0" dirty="0">
                <a:solidFill>
                  <a:schemeClr val="tx1"/>
                </a:solidFill>
                <a:latin typeface="Arial" panose="020B0604020202020204" pitchFamily="34" charset="0"/>
              </a:rPr>
              <a:t>The numbers after the letters indicate the width of the hanger </a:t>
            </a:r>
          </a:p>
          <a:p>
            <a:pPr>
              <a:lnSpc>
                <a:spcPts val="1108"/>
              </a:lnSpc>
            </a:pPr>
            <a:r>
              <a:rPr lang="en-GB" sz="1100" spc="0" dirty="0">
                <a:solidFill>
                  <a:schemeClr val="tx1"/>
                </a:solidFill>
                <a:latin typeface="Arial" panose="020B0604020202020204" pitchFamily="34" charset="0"/>
              </a:rPr>
              <a:t>The last letter represents the colour of the hanger </a:t>
            </a:r>
          </a:p>
          <a:p>
            <a:pPr>
              <a:lnSpc>
                <a:spcPts val="1108"/>
              </a:lnSpc>
            </a:pPr>
            <a:endParaRPr lang="en-GB" sz="1100" spc="0" dirty="0">
              <a:solidFill>
                <a:schemeClr val="tx1"/>
              </a:solidFill>
              <a:latin typeface="Arial" panose="020B0604020202020204" pitchFamily="34" charset="0"/>
            </a:endParaRPr>
          </a:p>
          <a:p>
            <a:pPr>
              <a:lnSpc>
                <a:spcPts val="1108"/>
              </a:lnSpc>
            </a:pPr>
            <a:r>
              <a:rPr lang="en-GB" sz="1100" spc="0" dirty="0">
                <a:solidFill>
                  <a:schemeClr val="tx1"/>
                </a:solidFill>
                <a:latin typeface="Arial" panose="020B0604020202020204" pitchFamily="34" charset="0"/>
              </a:rPr>
              <a:t>For example. The TU41B</a:t>
            </a:r>
          </a:p>
          <a:p>
            <a:pPr>
              <a:lnSpc>
                <a:spcPts val="1108"/>
              </a:lnSpc>
            </a:pPr>
            <a:endParaRPr lang="en-GB" sz="1100" spc="0" dirty="0">
              <a:solidFill>
                <a:schemeClr val="tx1"/>
              </a:solidFill>
              <a:latin typeface="Arial" panose="020B0604020202020204" pitchFamily="34" charset="0"/>
            </a:endParaRPr>
          </a:p>
          <a:p>
            <a:pPr>
              <a:lnSpc>
                <a:spcPts val="1108"/>
              </a:lnSpc>
            </a:pPr>
            <a:r>
              <a:rPr lang="en-GB" sz="1100" spc="0" dirty="0">
                <a:solidFill>
                  <a:schemeClr val="tx1"/>
                </a:solidFill>
                <a:latin typeface="Arial" panose="020B0604020202020204" pitchFamily="34" charset="0"/>
              </a:rPr>
              <a:t>T = Tops hanger</a:t>
            </a:r>
          </a:p>
          <a:p>
            <a:pPr>
              <a:lnSpc>
                <a:spcPts val="1108"/>
              </a:lnSpc>
            </a:pPr>
            <a:r>
              <a:rPr lang="en-GB" sz="1100" spc="0" dirty="0">
                <a:solidFill>
                  <a:schemeClr val="tx1"/>
                </a:solidFill>
                <a:latin typeface="Arial" panose="020B0604020202020204" pitchFamily="34" charset="0"/>
              </a:rPr>
              <a:t>U = U section hanger</a:t>
            </a:r>
          </a:p>
          <a:p>
            <a:pPr>
              <a:lnSpc>
                <a:spcPts val="1108"/>
              </a:lnSpc>
            </a:pPr>
            <a:r>
              <a:rPr lang="en-GB" sz="1100" spc="0" dirty="0">
                <a:solidFill>
                  <a:schemeClr val="tx1"/>
                </a:solidFill>
                <a:latin typeface="Arial" panose="020B0604020202020204" pitchFamily="34" charset="0"/>
              </a:rPr>
              <a:t>41 = 41cm wide</a:t>
            </a:r>
          </a:p>
          <a:p>
            <a:pPr>
              <a:lnSpc>
                <a:spcPts val="1108"/>
              </a:lnSpc>
            </a:pPr>
            <a:r>
              <a:rPr lang="en-GB" sz="1100" spc="0" dirty="0">
                <a:solidFill>
                  <a:schemeClr val="tx1"/>
                </a:solidFill>
                <a:latin typeface="Arial" panose="020B0604020202020204" pitchFamily="34" charset="0"/>
              </a:rPr>
              <a:t>B = Black </a:t>
            </a:r>
          </a:p>
          <a:p>
            <a:pPr>
              <a:lnSpc>
                <a:spcPts val="1108"/>
              </a:lnSpc>
            </a:pPr>
            <a:endParaRPr lang="en-GB" sz="1100" spc="0" dirty="0">
              <a:solidFill>
                <a:schemeClr val="tx1"/>
              </a:solidFill>
              <a:latin typeface="Arial" panose="020B0604020202020204" pitchFamily="34" charset="0"/>
            </a:endParaRPr>
          </a:p>
          <a:p>
            <a:pPr>
              <a:lnSpc>
                <a:spcPts val="1108"/>
              </a:lnSpc>
            </a:pPr>
            <a:r>
              <a:rPr lang="en-GB" sz="1100" spc="0" dirty="0">
                <a:solidFill>
                  <a:schemeClr val="tx1"/>
                </a:solidFill>
                <a:latin typeface="Arial" panose="020B0604020202020204" pitchFamily="34" charset="0"/>
              </a:rPr>
              <a:t>Please note there are a few select hangers that do not follow this rule</a:t>
            </a:r>
          </a:p>
        </p:txBody>
      </p:sp>
    </p:spTree>
    <p:extLst>
      <p:ext uri="{BB962C8B-B14F-4D97-AF65-F5344CB8AC3E}">
        <p14:creationId xmlns:p14="http://schemas.microsoft.com/office/powerpoint/2010/main" val="1982189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6100BF4-2912-684E-9CFE-D5141E3ADDC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25" b="93353" l="9944" r="89976"/>
                    </a14:imgEffect>
                  </a14:imgLayer>
                </a14:imgProps>
              </a:ext>
              <a:ext uri="{28A0092B-C50C-407E-A947-70E740481C1C}">
                <a14:useLocalDpi xmlns:a14="http://schemas.microsoft.com/office/drawing/2010/main" val="0"/>
              </a:ext>
            </a:extLst>
          </a:blip>
          <a:stretch>
            <a:fillRect/>
          </a:stretch>
        </p:blipFill>
        <p:spPr>
          <a:xfrm>
            <a:off x="329722" y="819725"/>
            <a:ext cx="1446988" cy="802980"/>
          </a:xfrm>
          <a:prstGeom prst="rect">
            <a:avLst/>
          </a:prstGeom>
        </p:spPr>
      </p:pic>
      <p:pic>
        <p:nvPicPr>
          <p:cNvPr id="32" name="Picture 31">
            <a:extLst>
              <a:ext uri="{FF2B5EF4-FFF2-40B4-BE49-F238E27FC236}">
                <a16:creationId xmlns:a16="http://schemas.microsoft.com/office/drawing/2014/main" id="{3872200D-E272-D24D-BAB6-C3F534E33AC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370" b="94075" l="9944" r="89976"/>
                    </a14:imgEffect>
                  </a14:imgLayer>
                </a14:imgProps>
              </a:ext>
              <a:ext uri="{28A0092B-C50C-407E-A947-70E740481C1C}">
                <a14:useLocalDpi xmlns:a14="http://schemas.microsoft.com/office/drawing/2010/main" val="0"/>
              </a:ext>
            </a:extLst>
          </a:blip>
          <a:stretch>
            <a:fillRect/>
          </a:stretch>
        </p:blipFill>
        <p:spPr>
          <a:xfrm>
            <a:off x="171549" y="1994647"/>
            <a:ext cx="1689328" cy="937463"/>
          </a:xfrm>
          <a:prstGeom prst="rect">
            <a:avLst/>
          </a:prstGeom>
        </p:spPr>
      </p:pic>
      <p:pic>
        <p:nvPicPr>
          <p:cNvPr id="33" name="Picture 32">
            <a:extLst>
              <a:ext uri="{FF2B5EF4-FFF2-40B4-BE49-F238E27FC236}">
                <a16:creationId xmlns:a16="http://schemas.microsoft.com/office/drawing/2014/main" id="{C95685E2-614A-FD4E-BA72-751C711CC71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214" b="91908" l="9944" r="89976"/>
                    </a14:imgEffect>
                  </a14:imgLayer>
                </a14:imgProps>
              </a:ext>
              <a:ext uri="{28A0092B-C50C-407E-A947-70E740481C1C}">
                <a14:useLocalDpi xmlns:a14="http://schemas.microsoft.com/office/drawing/2010/main" val="0"/>
              </a:ext>
            </a:extLst>
          </a:blip>
          <a:stretch>
            <a:fillRect/>
          </a:stretch>
        </p:blipFill>
        <p:spPr>
          <a:xfrm>
            <a:off x="22263" y="3274426"/>
            <a:ext cx="1937894" cy="1075399"/>
          </a:xfrm>
          <a:prstGeom prst="rect">
            <a:avLst/>
          </a:prstGeom>
        </p:spPr>
      </p:pic>
      <p:pic>
        <p:nvPicPr>
          <p:cNvPr id="34" name="Picture 33">
            <a:extLst>
              <a:ext uri="{FF2B5EF4-FFF2-40B4-BE49-F238E27FC236}">
                <a16:creationId xmlns:a16="http://schemas.microsoft.com/office/drawing/2014/main" id="{540BCD85-6E21-2744-9C53-308107FF0F6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6792" b="92486" l="9944" r="89976"/>
                    </a14:imgEffect>
                  </a14:imgLayer>
                </a14:imgProps>
              </a:ext>
              <a:ext uri="{28A0092B-C50C-407E-A947-70E740481C1C}">
                <a14:useLocalDpi xmlns:a14="http://schemas.microsoft.com/office/drawing/2010/main" val="0"/>
              </a:ext>
            </a:extLst>
          </a:blip>
          <a:stretch>
            <a:fillRect/>
          </a:stretch>
        </p:blipFill>
        <p:spPr>
          <a:xfrm>
            <a:off x="-107490" y="4469072"/>
            <a:ext cx="2196602" cy="1218965"/>
          </a:xfrm>
          <a:prstGeom prst="rect">
            <a:avLst/>
          </a:prstGeom>
        </p:spPr>
      </p:pic>
      <p:graphicFrame>
        <p:nvGraphicFramePr>
          <p:cNvPr id="28" name="Table 10">
            <a:extLst>
              <a:ext uri="{FF2B5EF4-FFF2-40B4-BE49-F238E27FC236}">
                <a16:creationId xmlns:a16="http://schemas.microsoft.com/office/drawing/2014/main" id="{78EB1585-85B1-2E46-AC2D-E98F2267A4D4}"/>
              </a:ext>
            </a:extLst>
          </p:cNvPr>
          <p:cNvGraphicFramePr>
            <a:graphicFrameLocks noGrp="1"/>
          </p:cNvGraphicFramePr>
          <p:nvPr>
            <p:extLst>
              <p:ext uri="{D42A27DB-BD31-4B8C-83A1-F6EECF244321}">
                <p14:modId xmlns:p14="http://schemas.microsoft.com/office/powerpoint/2010/main" val="1255829043"/>
              </p:ext>
            </p:extLst>
          </p:nvPr>
        </p:nvGraphicFramePr>
        <p:xfrm>
          <a:off x="1973528" y="2071027"/>
          <a:ext cx="4249694" cy="2086742"/>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16cm – Ladies &amp; Children’s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formal shoes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21cm – Ladies &amp; Children’s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shoe</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26cm – Larger Ladies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Casual Shoes/Slippers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30cm – Men’s Casual Shoes/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Slippers/Trainers</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7" name="Rectangle 6">
            <a:extLst>
              <a:ext uri="{FF2B5EF4-FFF2-40B4-BE49-F238E27FC236}">
                <a16:creationId xmlns:a16="http://schemas.microsoft.com/office/drawing/2014/main" id="{3D4C46B7-9ABF-C543-B8F5-C3FD45EFFB3A}"/>
              </a:ext>
            </a:extLst>
          </p:cNvPr>
          <p:cNvSpPr/>
          <p:nvPr/>
        </p:nvSpPr>
        <p:spPr>
          <a:xfrm>
            <a:off x="1960157" y="5997146"/>
            <a:ext cx="7945843"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198E3891-15E9-5248-9FBA-3D0F50B20642}"/>
              </a:ext>
            </a:extLst>
          </p:cNvPr>
          <p:cNvSpPr>
            <a:spLocks noGrp="1"/>
          </p:cNvSpPr>
          <p:nvPr>
            <p:ph type="title"/>
          </p:nvPr>
        </p:nvSpPr>
        <p:spPr/>
        <p:txBody>
          <a:bodyPr/>
          <a:lstStyle/>
          <a:p>
            <a:r>
              <a:rPr lang="en-US" b="1" spc="0" dirty="0">
                <a:latin typeface="Arial" panose="020B0604020202020204" pitchFamily="34" charset="0"/>
              </a:rPr>
              <a:t>Footwear</a:t>
            </a:r>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20</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FW216B</a:t>
            </a:r>
          </a:p>
        </p:txBody>
      </p:sp>
      <p:sp>
        <p:nvSpPr>
          <p:cNvPr id="29" name="Text Placeholder 4">
            <a:extLst>
              <a:ext uri="{FF2B5EF4-FFF2-40B4-BE49-F238E27FC236}">
                <a16:creationId xmlns:a16="http://schemas.microsoft.com/office/drawing/2014/main" id="{3D087653-4C83-4E4E-A74B-9F9B18694989}"/>
              </a:ext>
            </a:extLst>
          </p:cNvPr>
          <p:cNvSpPr txBox="1">
            <a:spLocks/>
          </p:cNvSpPr>
          <p:nvPr/>
        </p:nvSpPr>
        <p:spPr>
          <a:xfrm>
            <a:off x="1973528" y="1298719"/>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Toes Up</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Formal Shoes, Court Shoes,</a:t>
            </a:r>
          </a:p>
          <a:p>
            <a:r>
              <a:rPr lang="en-GB" sz="1100" spc="0" dirty="0">
                <a:solidFill>
                  <a:schemeClr val="tx1"/>
                </a:solidFill>
                <a:latin typeface="Arial" panose="020B0604020202020204" pitchFamily="34" charset="0"/>
              </a:rPr>
              <a:t>Slippers and Trainers</a:t>
            </a:r>
          </a:p>
        </p:txBody>
      </p:sp>
      <p:sp>
        <p:nvSpPr>
          <p:cNvPr id="39" name="TextBox 38">
            <a:extLst>
              <a:ext uri="{FF2B5EF4-FFF2-40B4-BE49-F238E27FC236}">
                <a16:creationId xmlns:a16="http://schemas.microsoft.com/office/drawing/2014/main" id="{FC4798E6-7C05-8943-86C8-88EEE329F7BD}"/>
              </a:ext>
            </a:extLst>
          </p:cNvPr>
          <p:cNvSpPr txBox="1"/>
          <p:nvPr/>
        </p:nvSpPr>
        <p:spPr>
          <a:xfrm>
            <a:off x="448255" y="1589105"/>
            <a:ext cx="1315634"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FW2162 – 16cm</a:t>
            </a:r>
          </a:p>
        </p:txBody>
      </p:sp>
      <p:sp>
        <p:nvSpPr>
          <p:cNvPr id="40" name="TextBox 39">
            <a:extLst>
              <a:ext uri="{FF2B5EF4-FFF2-40B4-BE49-F238E27FC236}">
                <a16:creationId xmlns:a16="http://schemas.microsoft.com/office/drawing/2014/main" id="{1CFCCD7A-2DCF-284E-B43B-037048DCB113}"/>
              </a:ext>
            </a:extLst>
          </p:cNvPr>
          <p:cNvSpPr txBox="1"/>
          <p:nvPr/>
        </p:nvSpPr>
        <p:spPr>
          <a:xfrm>
            <a:off x="474578" y="2874429"/>
            <a:ext cx="1262986"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FW2210 – 21cm</a:t>
            </a:r>
          </a:p>
        </p:txBody>
      </p:sp>
      <p:sp>
        <p:nvSpPr>
          <p:cNvPr id="43" name="TextBox 42">
            <a:extLst>
              <a:ext uri="{FF2B5EF4-FFF2-40B4-BE49-F238E27FC236}">
                <a16:creationId xmlns:a16="http://schemas.microsoft.com/office/drawing/2014/main" id="{2671F6EE-21DD-6045-ADA9-C313AA4C1371}"/>
              </a:ext>
            </a:extLst>
          </p:cNvPr>
          <p:cNvSpPr txBox="1"/>
          <p:nvPr/>
        </p:nvSpPr>
        <p:spPr>
          <a:xfrm>
            <a:off x="373865" y="5613749"/>
            <a:ext cx="1317915"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FW2300 – 30cm </a:t>
            </a:r>
          </a:p>
        </p:txBody>
      </p:sp>
      <p:sp>
        <p:nvSpPr>
          <p:cNvPr id="44" name="TextBox 43">
            <a:extLst>
              <a:ext uri="{FF2B5EF4-FFF2-40B4-BE49-F238E27FC236}">
                <a16:creationId xmlns:a16="http://schemas.microsoft.com/office/drawing/2014/main" id="{5736B6FF-C123-ED4E-80F6-51B7B13951F5}"/>
              </a:ext>
            </a:extLst>
          </p:cNvPr>
          <p:cNvSpPr txBox="1"/>
          <p:nvPr/>
        </p:nvSpPr>
        <p:spPr>
          <a:xfrm>
            <a:off x="393552" y="4304585"/>
            <a:ext cx="1370337"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FW2260– 26cm</a:t>
            </a:r>
          </a:p>
        </p:txBody>
      </p:sp>
      <p:cxnSp>
        <p:nvCxnSpPr>
          <p:cNvPr id="49" name="Straight Arrow Connector 48">
            <a:extLst>
              <a:ext uri="{FF2B5EF4-FFF2-40B4-BE49-F238E27FC236}">
                <a16:creationId xmlns:a16="http://schemas.microsoft.com/office/drawing/2014/main" id="{BDD314A2-B873-9046-8B4F-9E3A783C93E0}"/>
              </a:ext>
            </a:extLst>
          </p:cNvPr>
          <p:cNvCxnSpPr>
            <a:cxnSpLocks/>
          </p:cNvCxnSpPr>
          <p:nvPr/>
        </p:nvCxnSpPr>
        <p:spPr>
          <a:xfrm>
            <a:off x="1437228" y="923095"/>
            <a:ext cx="0" cy="65186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238F9A71-8E83-8049-BD08-A629A68F4B50}"/>
              </a:ext>
            </a:extLst>
          </p:cNvPr>
          <p:cNvCxnSpPr>
            <a:cxnSpLocks/>
          </p:cNvCxnSpPr>
          <p:nvPr/>
        </p:nvCxnSpPr>
        <p:spPr>
          <a:xfrm>
            <a:off x="1426360" y="2057110"/>
            <a:ext cx="0" cy="84036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2921E08D-7CA9-0E4E-A36B-7939BC25B5F7}"/>
              </a:ext>
            </a:extLst>
          </p:cNvPr>
          <p:cNvSpPr txBox="1"/>
          <p:nvPr/>
        </p:nvSpPr>
        <p:spPr>
          <a:xfrm>
            <a:off x="1407681" y="887414"/>
            <a:ext cx="338554" cy="663675"/>
          </a:xfrm>
          <a:prstGeom prst="rect">
            <a:avLst/>
          </a:prstGeom>
          <a:noFill/>
        </p:spPr>
        <p:txBody>
          <a:bodyPr vert="vert270" wrap="square" rtlCol="0">
            <a:spAutoFit/>
          </a:bodyPr>
          <a:lstStyle/>
          <a:p>
            <a:pPr algn="ctr"/>
            <a:r>
              <a:rPr lang="en-GB" sz="1000" dirty="0">
                <a:latin typeface="Arial" panose="020B0604020202020204" pitchFamily="34" charset="0"/>
                <a:cs typeface="Arial" panose="020B0604020202020204" pitchFamily="34" charset="0"/>
              </a:rPr>
              <a:t>10.5cm</a:t>
            </a:r>
          </a:p>
        </p:txBody>
      </p:sp>
      <p:sp>
        <p:nvSpPr>
          <p:cNvPr id="54" name="TextBox 53">
            <a:extLst>
              <a:ext uri="{FF2B5EF4-FFF2-40B4-BE49-F238E27FC236}">
                <a16:creationId xmlns:a16="http://schemas.microsoft.com/office/drawing/2014/main" id="{0A7C4906-AB41-FF4F-8B79-E9AA28A70235}"/>
              </a:ext>
            </a:extLst>
          </p:cNvPr>
          <p:cNvSpPr txBox="1"/>
          <p:nvPr/>
        </p:nvSpPr>
        <p:spPr>
          <a:xfrm>
            <a:off x="1447405" y="2127325"/>
            <a:ext cx="338554" cy="663675"/>
          </a:xfrm>
          <a:prstGeom prst="rect">
            <a:avLst/>
          </a:prstGeom>
          <a:noFill/>
        </p:spPr>
        <p:txBody>
          <a:bodyPr vert="vert270" wrap="square" rtlCol="0">
            <a:spAutoFit/>
          </a:bodyPr>
          <a:lstStyle/>
          <a:p>
            <a:pPr algn="ctr"/>
            <a:r>
              <a:rPr lang="en-GB" sz="1000" dirty="0">
                <a:latin typeface="Arial" panose="020B0604020202020204" pitchFamily="34" charset="0"/>
                <a:cs typeface="Arial" panose="020B0604020202020204" pitchFamily="34" charset="0"/>
              </a:rPr>
              <a:t>15.5cm</a:t>
            </a:r>
          </a:p>
        </p:txBody>
      </p:sp>
      <p:sp>
        <p:nvSpPr>
          <p:cNvPr id="55" name="TextBox 54">
            <a:extLst>
              <a:ext uri="{FF2B5EF4-FFF2-40B4-BE49-F238E27FC236}">
                <a16:creationId xmlns:a16="http://schemas.microsoft.com/office/drawing/2014/main" id="{A459AE1D-1C54-AD4E-9558-FC769B3D9CFB}"/>
              </a:ext>
            </a:extLst>
          </p:cNvPr>
          <p:cNvSpPr txBox="1"/>
          <p:nvPr/>
        </p:nvSpPr>
        <p:spPr>
          <a:xfrm>
            <a:off x="1447405" y="3491128"/>
            <a:ext cx="338554" cy="663675"/>
          </a:xfrm>
          <a:prstGeom prst="rect">
            <a:avLst/>
          </a:prstGeom>
          <a:noFill/>
        </p:spPr>
        <p:txBody>
          <a:bodyPr vert="vert270" wrap="square" rtlCol="0">
            <a:spAutoFit/>
          </a:bodyPr>
          <a:lstStyle/>
          <a:p>
            <a:pPr algn="ctr"/>
            <a:r>
              <a:rPr lang="en-GB" sz="1000" dirty="0">
                <a:latin typeface="Arial" panose="020B0604020202020204" pitchFamily="34" charset="0"/>
                <a:cs typeface="Arial" panose="020B0604020202020204" pitchFamily="34" charset="0"/>
              </a:rPr>
              <a:t>15.0cm</a:t>
            </a:r>
          </a:p>
        </p:txBody>
      </p:sp>
      <p:sp>
        <p:nvSpPr>
          <p:cNvPr id="56" name="TextBox 55">
            <a:extLst>
              <a:ext uri="{FF2B5EF4-FFF2-40B4-BE49-F238E27FC236}">
                <a16:creationId xmlns:a16="http://schemas.microsoft.com/office/drawing/2014/main" id="{BE9C03D3-42E3-1D4D-ACC2-BD5CD7A05FBE}"/>
              </a:ext>
            </a:extLst>
          </p:cNvPr>
          <p:cNvSpPr txBox="1"/>
          <p:nvPr/>
        </p:nvSpPr>
        <p:spPr>
          <a:xfrm>
            <a:off x="1438778" y="4709573"/>
            <a:ext cx="338554" cy="663675"/>
          </a:xfrm>
          <a:prstGeom prst="rect">
            <a:avLst/>
          </a:prstGeom>
          <a:noFill/>
        </p:spPr>
        <p:txBody>
          <a:bodyPr vert="vert270" wrap="square" rtlCol="0">
            <a:spAutoFit/>
          </a:bodyPr>
          <a:lstStyle/>
          <a:p>
            <a:pPr algn="ctr"/>
            <a:r>
              <a:rPr lang="en-GB" sz="1000" dirty="0">
                <a:latin typeface="Arial" panose="020B0604020202020204" pitchFamily="34" charset="0"/>
                <a:cs typeface="Arial" panose="020B0604020202020204" pitchFamily="34" charset="0"/>
              </a:rPr>
              <a:t>24.5cm</a:t>
            </a:r>
          </a:p>
        </p:txBody>
      </p:sp>
      <p:cxnSp>
        <p:nvCxnSpPr>
          <p:cNvPr id="57" name="Straight Arrow Connector 56">
            <a:extLst>
              <a:ext uri="{FF2B5EF4-FFF2-40B4-BE49-F238E27FC236}">
                <a16:creationId xmlns:a16="http://schemas.microsoft.com/office/drawing/2014/main" id="{3EDE3E0E-D3D8-EE47-A2DE-CAD90EEE0EE7}"/>
              </a:ext>
            </a:extLst>
          </p:cNvPr>
          <p:cNvCxnSpPr>
            <a:cxnSpLocks/>
          </p:cNvCxnSpPr>
          <p:nvPr/>
        </p:nvCxnSpPr>
        <p:spPr>
          <a:xfrm>
            <a:off x="1426360" y="3415457"/>
            <a:ext cx="0" cy="84036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8A21957A-1272-F443-8711-8380A5B2F400}"/>
              </a:ext>
            </a:extLst>
          </p:cNvPr>
          <p:cNvCxnSpPr>
            <a:cxnSpLocks/>
          </p:cNvCxnSpPr>
          <p:nvPr/>
        </p:nvCxnSpPr>
        <p:spPr>
          <a:xfrm>
            <a:off x="1426360" y="4566195"/>
            <a:ext cx="0" cy="100822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11037D6C-FD39-C848-B25C-5E389A935544}"/>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30" name="Straight Connector 29">
            <a:extLst>
              <a:ext uri="{FF2B5EF4-FFF2-40B4-BE49-F238E27FC236}">
                <a16:creationId xmlns:a16="http://schemas.microsoft.com/office/drawing/2014/main" id="{8369ED5E-F5EC-F244-AC94-3AF392F65262}"/>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74078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25604F3-F9E9-4146-A6E4-A21C6FEBEF7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58" b="97841" l="9662" r="94928"/>
                    </a14:imgEffect>
                  </a14:imgLayer>
                </a14:imgProps>
              </a:ext>
            </a:extLst>
          </a:blip>
          <a:stretch>
            <a:fillRect/>
          </a:stretch>
        </p:blipFill>
        <p:spPr>
          <a:xfrm>
            <a:off x="610172" y="841272"/>
            <a:ext cx="830529" cy="1207677"/>
          </a:xfrm>
          <a:prstGeom prst="rect">
            <a:avLst/>
          </a:prstGeom>
        </p:spPr>
      </p:pic>
      <p:pic>
        <p:nvPicPr>
          <p:cNvPr id="25" name="Picture 24">
            <a:extLst>
              <a:ext uri="{FF2B5EF4-FFF2-40B4-BE49-F238E27FC236}">
                <a16:creationId xmlns:a16="http://schemas.microsoft.com/office/drawing/2014/main" id="{E745CE08-CF3F-6D4D-8FA7-60E1D69538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471" b="97694" l="8943" r="96206">
                        <a14:backgroundMark x1="39295" y1="50906" x2="39295" y2="50906"/>
                        <a14:backgroundMark x1="68835" y1="50741" x2="68835" y2="50741"/>
                      </a14:backgroundRemoval>
                    </a14:imgEffect>
                  </a14:imgLayer>
                </a14:imgProps>
              </a:ext>
            </a:extLst>
          </a:blip>
          <a:stretch>
            <a:fillRect/>
          </a:stretch>
        </p:blipFill>
        <p:spPr>
          <a:xfrm>
            <a:off x="520173" y="2236929"/>
            <a:ext cx="943854" cy="1552625"/>
          </a:xfrm>
          <a:prstGeom prst="rect">
            <a:avLst/>
          </a:prstGeom>
        </p:spPr>
      </p:pic>
      <p:pic>
        <p:nvPicPr>
          <p:cNvPr id="40" name="Picture 39">
            <a:extLst>
              <a:ext uri="{FF2B5EF4-FFF2-40B4-BE49-F238E27FC236}">
                <a16:creationId xmlns:a16="http://schemas.microsoft.com/office/drawing/2014/main" id="{5EADECB8-CE08-2449-AFAE-F49EE29820B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742" b="97129" l="9711" r="94215">
                        <a14:backgroundMark x1="47314" y1="56619" x2="47314" y2="56619"/>
                        <a14:backgroundMark x1="66942" y1="56140" x2="66942" y2="56140"/>
                      </a14:backgroundRemoval>
                    </a14:imgEffect>
                  </a14:imgLayer>
                </a14:imgProps>
              </a:ext>
            </a:extLst>
          </a:blip>
          <a:stretch>
            <a:fillRect/>
          </a:stretch>
        </p:blipFill>
        <p:spPr>
          <a:xfrm>
            <a:off x="327042" y="3931808"/>
            <a:ext cx="1243370" cy="1610730"/>
          </a:xfrm>
          <a:prstGeom prst="rect">
            <a:avLst/>
          </a:prstGeom>
        </p:spPr>
      </p:pic>
      <p:graphicFrame>
        <p:nvGraphicFramePr>
          <p:cNvPr id="28" name="Table 10">
            <a:extLst>
              <a:ext uri="{FF2B5EF4-FFF2-40B4-BE49-F238E27FC236}">
                <a16:creationId xmlns:a16="http://schemas.microsoft.com/office/drawing/2014/main" id="{78EB1585-85B1-2E46-AC2D-E98F2267A4D4}"/>
              </a:ext>
            </a:extLst>
          </p:cNvPr>
          <p:cNvGraphicFramePr>
            <a:graphicFrameLocks noGrp="1"/>
          </p:cNvGraphicFramePr>
          <p:nvPr>
            <p:extLst>
              <p:ext uri="{D42A27DB-BD31-4B8C-83A1-F6EECF244321}">
                <p14:modId xmlns:p14="http://schemas.microsoft.com/office/powerpoint/2010/main" val="1524553565"/>
              </p:ext>
            </p:extLst>
          </p:nvPr>
        </p:nvGraphicFramePr>
        <p:xfrm>
          <a:off x="1973528" y="2071027"/>
          <a:ext cx="4249694" cy="1583822"/>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20cm – Ladies Formal/</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Court Shoes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28cm – Larger Ladies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Formal Shoes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32cm – Men’s Formal Shoes</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7" name="Rectangle 6">
            <a:extLst>
              <a:ext uri="{FF2B5EF4-FFF2-40B4-BE49-F238E27FC236}">
                <a16:creationId xmlns:a16="http://schemas.microsoft.com/office/drawing/2014/main" id="{3D4C46B7-9ABF-C543-B8F5-C3FD45EFFB3A}"/>
              </a:ext>
            </a:extLst>
          </p:cNvPr>
          <p:cNvSpPr/>
          <p:nvPr/>
        </p:nvSpPr>
        <p:spPr>
          <a:xfrm>
            <a:off x="1973529" y="5997146"/>
            <a:ext cx="7932472"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21</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FW2320B</a:t>
            </a:r>
          </a:p>
        </p:txBody>
      </p:sp>
      <p:sp>
        <p:nvSpPr>
          <p:cNvPr id="29" name="Text Placeholder 4">
            <a:extLst>
              <a:ext uri="{FF2B5EF4-FFF2-40B4-BE49-F238E27FC236}">
                <a16:creationId xmlns:a16="http://schemas.microsoft.com/office/drawing/2014/main" id="{3D087653-4C83-4E4E-A74B-9F9B18694989}"/>
              </a:ext>
            </a:extLst>
          </p:cNvPr>
          <p:cNvSpPr txBox="1">
            <a:spLocks/>
          </p:cNvSpPr>
          <p:nvPr/>
        </p:nvSpPr>
        <p:spPr>
          <a:xfrm>
            <a:off x="1973528" y="1298719"/>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Winged Toes Up</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Formal Shoes, Court Shoes,</a:t>
            </a:r>
          </a:p>
          <a:p>
            <a:r>
              <a:rPr lang="en-GB" sz="1100" spc="0" dirty="0">
                <a:solidFill>
                  <a:schemeClr val="tx1"/>
                </a:solidFill>
                <a:latin typeface="Arial" panose="020B0604020202020204" pitchFamily="34" charset="0"/>
              </a:rPr>
              <a:t>Slippers and Trainers</a:t>
            </a:r>
          </a:p>
        </p:txBody>
      </p:sp>
      <p:sp>
        <p:nvSpPr>
          <p:cNvPr id="26" name="TextBox 25">
            <a:extLst>
              <a:ext uri="{FF2B5EF4-FFF2-40B4-BE49-F238E27FC236}">
                <a16:creationId xmlns:a16="http://schemas.microsoft.com/office/drawing/2014/main" id="{7102A8B9-F8AF-EC4C-BEE6-DDA964998652}"/>
              </a:ext>
            </a:extLst>
          </p:cNvPr>
          <p:cNvSpPr txBox="1"/>
          <p:nvPr/>
        </p:nvSpPr>
        <p:spPr>
          <a:xfrm>
            <a:off x="428334" y="2024216"/>
            <a:ext cx="1315634"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FW2000 – 20cm</a:t>
            </a:r>
          </a:p>
        </p:txBody>
      </p:sp>
      <p:sp>
        <p:nvSpPr>
          <p:cNvPr id="31" name="TextBox 30">
            <a:extLst>
              <a:ext uri="{FF2B5EF4-FFF2-40B4-BE49-F238E27FC236}">
                <a16:creationId xmlns:a16="http://schemas.microsoft.com/office/drawing/2014/main" id="{FC137D91-2A9F-BE4A-9676-74B8A52B0DE3}"/>
              </a:ext>
            </a:extLst>
          </p:cNvPr>
          <p:cNvSpPr txBox="1"/>
          <p:nvPr/>
        </p:nvSpPr>
        <p:spPr>
          <a:xfrm>
            <a:off x="460698" y="3780884"/>
            <a:ext cx="1315634"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FW2280 – 28cm</a:t>
            </a:r>
          </a:p>
        </p:txBody>
      </p:sp>
      <p:sp>
        <p:nvSpPr>
          <p:cNvPr id="32" name="TextBox 31">
            <a:extLst>
              <a:ext uri="{FF2B5EF4-FFF2-40B4-BE49-F238E27FC236}">
                <a16:creationId xmlns:a16="http://schemas.microsoft.com/office/drawing/2014/main" id="{C612E255-A67C-2140-9FC2-38B8CFFCB591}"/>
              </a:ext>
            </a:extLst>
          </p:cNvPr>
          <p:cNvSpPr txBox="1"/>
          <p:nvPr/>
        </p:nvSpPr>
        <p:spPr>
          <a:xfrm>
            <a:off x="504285" y="5525165"/>
            <a:ext cx="1315634"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FW2320 – 32cm</a:t>
            </a:r>
          </a:p>
        </p:txBody>
      </p:sp>
      <p:sp>
        <p:nvSpPr>
          <p:cNvPr id="34" name="TextBox 33">
            <a:extLst>
              <a:ext uri="{FF2B5EF4-FFF2-40B4-BE49-F238E27FC236}">
                <a16:creationId xmlns:a16="http://schemas.microsoft.com/office/drawing/2014/main" id="{AE72E8E4-9BCB-2F40-AF72-A96C615CF48B}"/>
              </a:ext>
            </a:extLst>
          </p:cNvPr>
          <p:cNvSpPr txBox="1"/>
          <p:nvPr/>
        </p:nvSpPr>
        <p:spPr>
          <a:xfrm>
            <a:off x="1473075" y="1121654"/>
            <a:ext cx="338554" cy="663675"/>
          </a:xfrm>
          <a:prstGeom prst="rect">
            <a:avLst/>
          </a:prstGeom>
          <a:noFill/>
        </p:spPr>
        <p:txBody>
          <a:bodyPr vert="vert270" wrap="square" rtlCol="0">
            <a:spAutoFit/>
          </a:bodyPr>
          <a:lstStyle/>
          <a:p>
            <a:pPr algn="ctr"/>
            <a:r>
              <a:rPr lang="en-GB" sz="1000" dirty="0">
                <a:latin typeface="Arial" panose="020B0604020202020204" pitchFamily="34" charset="0"/>
                <a:cs typeface="Arial" panose="020B0604020202020204" pitchFamily="34" charset="0"/>
              </a:rPr>
              <a:t>15.0cm</a:t>
            </a:r>
          </a:p>
        </p:txBody>
      </p:sp>
      <p:sp>
        <p:nvSpPr>
          <p:cNvPr id="35" name="TextBox 34">
            <a:extLst>
              <a:ext uri="{FF2B5EF4-FFF2-40B4-BE49-F238E27FC236}">
                <a16:creationId xmlns:a16="http://schemas.microsoft.com/office/drawing/2014/main" id="{E12B0B77-3F4A-F843-9432-CD485B1A82A2}"/>
              </a:ext>
            </a:extLst>
          </p:cNvPr>
          <p:cNvSpPr txBox="1"/>
          <p:nvPr/>
        </p:nvSpPr>
        <p:spPr>
          <a:xfrm>
            <a:off x="1467581" y="2715268"/>
            <a:ext cx="338554" cy="663675"/>
          </a:xfrm>
          <a:prstGeom prst="rect">
            <a:avLst/>
          </a:prstGeom>
          <a:noFill/>
        </p:spPr>
        <p:txBody>
          <a:bodyPr vert="vert270" wrap="square" rtlCol="0">
            <a:spAutoFit/>
          </a:bodyPr>
          <a:lstStyle/>
          <a:p>
            <a:pPr algn="ctr"/>
            <a:r>
              <a:rPr lang="en-GB" sz="1000" dirty="0">
                <a:latin typeface="Arial" panose="020B0604020202020204" pitchFamily="34" charset="0"/>
                <a:cs typeface="Arial" panose="020B0604020202020204" pitchFamily="34" charset="0"/>
              </a:rPr>
              <a:t>24.0cm</a:t>
            </a:r>
          </a:p>
        </p:txBody>
      </p:sp>
      <p:cxnSp>
        <p:nvCxnSpPr>
          <p:cNvPr id="36" name="Straight Arrow Connector 35">
            <a:extLst>
              <a:ext uri="{FF2B5EF4-FFF2-40B4-BE49-F238E27FC236}">
                <a16:creationId xmlns:a16="http://schemas.microsoft.com/office/drawing/2014/main" id="{3759EFFE-F438-4840-9652-9FB34B519854}"/>
              </a:ext>
            </a:extLst>
          </p:cNvPr>
          <p:cNvCxnSpPr>
            <a:cxnSpLocks/>
          </p:cNvCxnSpPr>
          <p:nvPr/>
        </p:nvCxnSpPr>
        <p:spPr>
          <a:xfrm>
            <a:off x="1506707" y="4114800"/>
            <a:ext cx="15420" cy="140176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25824D32-655C-6842-A023-863901F080F4}"/>
              </a:ext>
            </a:extLst>
          </p:cNvPr>
          <p:cNvCxnSpPr>
            <a:cxnSpLocks/>
          </p:cNvCxnSpPr>
          <p:nvPr/>
        </p:nvCxnSpPr>
        <p:spPr>
          <a:xfrm>
            <a:off x="1473075" y="971732"/>
            <a:ext cx="0" cy="94329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5DBF1D4C-B111-D341-9E3E-93F948C75018}"/>
              </a:ext>
            </a:extLst>
          </p:cNvPr>
          <p:cNvSpPr txBox="1"/>
          <p:nvPr/>
        </p:nvSpPr>
        <p:spPr>
          <a:xfrm>
            <a:off x="1506707" y="4414392"/>
            <a:ext cx="338554" cy="663675"/>
          </a:xfrm>
          <a:prstGeom prst="rect">
            <a:avLst/>
          </a:prstGeom>
          <a:noFill/>
        </p:spPr>
        <p:txBody>
          <a:bodyPr vert="vert270" wrap="square" rtlCol="0">
            <a:spAutoFit/>
          </a:bodyPr>
          <a:lstStyle/>
          <a:p>
            <a:pPr algn="ctr"/>
            <a:r>
              <a:rPr lang="en-GB" sz="1000" dirty="0">
                <a:latin typeface="Arial" panose="020B0604020202020204" pitchFamily="34" charset="0"/>
                <a:cs typeface="Arial" panose="020B0604020202020204" pitchFamily="34" charset="0"/>
              </a:rPr>
              <a:t>28.0cm</a:t>
            </a:r>
          </a:p>
        </p:txBody>
      </p:sp>
      <p:cxnSp>
        <p:nvCxnSpPr>
          <p:cNvPr id="41" name="Straight Arrow Connector 40">
            <a:extLst>
              <a:ext uri="{FF2B5EF4-FFF2-40B4-BE49-F238E27FC236}">
                <a16:creationId xmlns:a16="http://schemas.microsoft.com/office/drawing/2014/main" id="{AFDE5ED2-848A-464D-88B0-6582708002BC}"/>
              </a:ext>
            </a:extLst>
          </p:cNvPr>
          <p:cNvCxnSpPr>
            <a:cxnSpLocks/>
          </p:cNvCxnSpPr>
          <p:nvPr/>
        </p:nvCxnSpPr>
        <p:spPr>
          <a:xfrm>
            <a:off x="1473075" y="2339775"/>
            <a:ext cx="0" cy="141387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D2DA56EC-483E-1941-BED6-F7B03AF61A6B}"/>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52" name="Straight Connector 51">
            <a:extLst>
              <a:ext uri="{FF2B5EF4-FFF2-40B4-BE49-F238E27FC236}">
                <a16:creationId xmlns:a16="http://schemas.microsoft.com/office/drawing/2014/main" id="{CD32DD9E-7DF7-AE48-BEE4-085F6E2AF7EB}"/>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sp>
        <p:nvSpPr>
          <p:cNvPr id="39" name="Title 1">
            <a:extLst>
              <a:ext uri="{FF2B5EF4-FFF2-40B4-BE49-F238E27FC236}">
                <a16:creationId xmlns:a16="http://schemas.microsoft.com/office/drawing/2014/main" id="{381C57D2-B815-844F-928F-22A47F631164}"/>
              </a:ext>
            </a:extLst>
          </p:cNvPr>
          <p:cNvSpPr>
            <a:spLocks noGrp="1"/>
          </p:cNvSpPr>
          <p:nvPr>
            <p:ph type="title"/>
          </p:nvPr>
        </p:nvSpPr>
        <p:spPr>
          <a:xfrm>
            <a:off x="495300" y="305119"/>
            <a:ext cx="8915400" cy="588989"/>
          </a:xfrm>
        </p:spPr>
        <p:txBody>
          <a:bodyPr/>
          <a:lstStyle/>
          <a:p>
            <a:r>
              <a:rPr lang="en-US" b="1" spc="0" dirty="0">
                <a:latin typeface="Arial" panose="020B0604020202020204" pitchFamily="34" charset="0"/>
              </a:rPr>
              <a:t>Footwear</a:t>
            </a:r>
          </a:p>
        </p:txBody>
      </p:sp>
    </p:spTree>
    <p:extLst>
      <p:ext uri="{BB962C8B-B14F-4D97-AF65-F5344CB8AC3E}">
        <p14:creationId xmlns:p14="http://schemas.microsoft.com/office/powerpoint/2010/main" val="2756033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F0D307EF-06B5-4B44-9F99-7A74EE1F6579}"/>
              </a:ext>
            </a:extLst>
          </p:cNvPr>
          <p:cNvSpPr txBox="1"/>
          <p:nvPr/>
        </p:nvSpPr>
        <p:spPr>
          <a:xfrm>
            <a:off x="548793" y="3347126"/>
            <a:ext cx="1315634"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FWBC2B</a:t>
            </a:r>
          </a:p>
        </p:txBody>
      </p:sp>
      <p:sp>
        <p:nvSpPr>
          <p:cNvPr id="40" name="TextBox 39">
            <a:extLst>
              <a:ext uri="{FF2B5EF4-FFF2-40B4-BE49-F238E27FC236}">
                <a16:creationId xmlns:a16="http://schemas.microsoft.com/office/drawing/2014/main" id="{D44D5992-EF4D-E24E-8D06-474D3CD9D583}"/>
              </a:ext>
            </a:extLst>
          </p:cNvPr>
          <p:cNvSpPr txBox="1"/>
          <p:nvPr/>
        </p:nvSpPr>
        <p:spPr>
          <a:xfrm>
            <a:off x="550620" y="1955164"/>
            <a:ext cx="1262986"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FWBC1B</a:t>
            </a:r>
          </a:p>
        </p:txBody>
      </p:sp>
      <p:sp>
        <p:nvSpPr>
          <p:cNvPr id="42" name="TextBox 41">
            <a:extLst>
              <a:ext uri="{FF2B5EF4-FFF2-40B4-BE49-F238E27FC236}">
                <a16:creationId xmlns:a16="http://schemas.microsoft.com/office/drawing/2014/main" id="{D52B49A4-A2B2-6247-8E7E-12AA7C955FB9}"/>
              </a:ext>
            </a:extLst>
          </p:cNvPr>
          <p:cNvSpPr txBox="1"/>
          <p:nvPr/>
        </p:nvSpPr>
        <p:spPr>
          <a:xfrm>
            <a:off x="502448" y="4527941"/>
            <a:ext cx="1370337"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FFF101B</a:t>
            </a:r>
          </a:p>
        </p:txBody>
      </p:sp>
      <p:sp>
        <p:nvSpPr>
          <p:cNvPr id="43" name="TextBox 42">
            <a:extLst>
              <a:ext uri="{FF2B5EF4-FFF2-40B4-BE49-F238E27FC236}">
                <a16:creationId xmlns:a16="http://schemas.microsoft.com/office/drawing/2014/main" id="{3D532CB3-05F4-004E-B0C4-5791DB1C5C86}"/>
              </a:ext>
            </a:extLst>
          </p:cNvPr>
          <p:cNvSpPr txBox="1"/>
          <p:nvPr/>
        </p:nvSpPr>
        <p:spPr>
          <a:xfrm>
            <a:off x="524391" y="5629571"/>
            <a:ext cx="1315634"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FWHT2P</a:t>
            </a:r>
          </a:p>
        </p:txBody>
      </p:sp>
      <p:graphicFrame>
        <p:nvGraphicFramePr>
          <p:cNvPr id="24" name="Table 10">
            <a:extLst>
              <a:ext uri="{FF2B5EF4-FFF2-40B4-BE49-F238E27FC236}">
                <a16:creationId xmlns:a16="http://schemas.microsoft.com/office/drawing/2014/main" id="{7373FED1-0DAE-E54F-8BAF-D1940F6649E5}"/>
              </a:ext>
            </a:extLst>
          </p:cNvPr>
          <p:cNvGraphicFramePr>
            <a:graphicFrameLocks noGrp="1"/>
          </p:cNvGraphicFramePr>
          <p:nvPr>
            <p:extLst>
              <p:ext uri="{D42A27DB-BD31-4B8C-83A1-F6EECF244321}">
                <p14:modId xmlns:p14="http://schemas.microsoft.com/office/powerpoint/2010/main" val="1893150989"/>
              </p:ext>
            </p:extLst>
          </p:nvPr>
        </p:nvGraphicFramePr>
        <p:xfrm>
          <a:off x="1973528" y="5124126"/>
          <a:ext cx="4249694" cy="913262"/>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195141">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One Size</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Pearl</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graphicFrame>
        <p:nvGraphicFramePr>
          <p:cNvPr id="22" name="Table 10">
            <a:extLst>
              <a:ext uri="{FF2B5EF4-FFF2-40B4-BE49-F238E27FC236}">
                <a16:creationId xmlns:a16="http://schemas.microsoft.com/office/drawing/2014/main" id="{166F5D1D-2DCC-E848-8123-0564B80C8F1C}"/>
              </a:ext>
            </a:extLst>
          </p:cNvPr>
          <p:cNvGraphicFramePr>
            <a:graphicFrameLocks noGrp="1"/>
          </p:cNvGraphicFramePr>
          <p:nvPr>
            <p:extLst>
              <p:ext uri="{D42A27DB-BD31-4B8C-83A1-F6EECF244321}">
                <p14:modId xmlns:p14="http://schemas.microsoft.com/office/powerpoint/2010/main" val="3637256181"/>
              </p:ext>
            </p:extLst>
          </p:nvPr>
        </p:nvGraphicFramePr>
        <p:xfrm>
          <a:off x="1973528" y="3510480"/>
          <a:ext cx="4249694" cy="913262"/>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195141">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One Size</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graphicFrame>
        <p:nvGraphicFramePr>
          <p:cNvPr id="28" name="Table 10">
            <a:extLst>
              <a:ext uri="{FF2B5EF4-FFF2-40B4-BE49-F238E27FC236}">
                <a16:creationId xmlns:a16="http://schemas.microsoft.com/office/drawing/2014/main" id="{78EB1585-85B1-2E46-AC2D-E98F2267A4D4}"/>
              </a:ext>
            </a:extLst>
          </p:cNvPr>
          <p:cNvGraphicFramePr>
            <a:graphicFrameLocks noGrp="1"/>
          </p:cNvGraphicFramePr>
          <p:nvPr>
            <p:extLst>
              <p:ext uri="{D42A27DB-BD31-4B8C-83A1-F6EECF244321}">
                <p14:modId xmlns:p14="http://schemas.microsoft.com/office/powerpoint/2010/main" val="2589284584"/>
              </p:ext>
            </p:extLst>
          </p:nvPr>
        </p:nvGraphicFramePr>
        <p:xfrm>
          <a:off x="1973528" y="1658868"/>
          <a:ext cx="4249694" cy="1248542"/>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Straight – Standard boots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Winter – Cuffed/</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Padded Boots</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7" name="Rectangle 6">
            <a:extLst>
              <a:ext uri="{FF2B5EF4-FFF2-40B4-BE49-F238E27FC236}">
                <a16:creationId xmlns:a16="http://schemas.microsoft.com/office/drawing/2014/main" id="{3D4C46B7-9ABF-C543-B8F5-C3FD45EFFB3A}"/>
              </a:ext>
            </a:extLst>
          </p:cNvPr>
          <p:cNvSpPr/>
          <p:nvPr/>
        </p:nvSpPr>
        <p:spPr>
          <a:xfrm>
            <a:off x="1917701" y="5997146"/>
            <a:ext cx="7988300"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22</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FWBC2B</a:t>
            </a:r>
          </a:p>
        </p:txBody>
      </p:sp>
      <p:sp>
        <p:nvSpPr>
          <p:cNvPr id="29" name="Text Placeholder 4">
            <a:extLst>
              <a:ext uri="{FF2B5EF4-FFF2-40B4-BE49-F238E27FC236}">
                <a16:creationId xmlns:a16="http://schemas.microsoft.com/office/drawing/2014/main" id="{3D087653-4C83-4E4E-A74B-9F9B18694989}"/>
              </a:ext>
            </a:extLst>
          </p:cNvPr>
          <p:cNvSpPr txBox="1">
            <a:spLocks/>
          </p:cNvSpPr>
          <p:nvPr/>
        </p:nvSpPr>
        <p:spPr>
          <a:xfrm>
            <a:off x="1973528" y="1041540"/>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Boot Clip</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all Boots &amp; Wellingtons</a:t>
            </a:r>
          </a:p>
        </p:txBody>
      </p:sp>
      <p:sp>
        <p:nvSpPr>
          <p:cNvPr id="23" name="Text Placeholder 4">
            <a:extLst>
              <a:ext uri="{FF2B5EF4-FFF2-40B4-BE49-F238E27FC236}">
                <a16:creationId xmlns:a16="http://schemas.microsoft.com/office/drawing/2014/main" id="{32A5D36B-F981-AB4B-807A-CAE4F2C5BE00}"/>
              </a:ext>
            </a:extLst>
          </p:cNvPr>
          <p:cNvSpPr txBox="1">
            <a:spLocks/>
          </p:cNvSpPr>
          <p:nvPr/>
        </p:nvSpPr>
        <p:spPr>
          <a:xfrm>
            <a:off x="1973528" y="2893152"/>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Flip Flop</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sizes of flip flops</a:t>
            </a:r>
          </a:p>
        </p:txBody>
      </p:sp>
      <p:sp>
        <p:nvSpPr>
          <p:cNvPr id="25" name="Text Placeholder 4">
            <a:extLst>
              <a:ext uri="{FF2B5EF4-FFF2-40B4-BE49-F238E27FC236}">
                <a16:creationId xmlns:a16="http://schemas.microsoft.com/office/drawing/2014/main" id="{B396B977-4B8D-C847-B400-CDD41FD604C2}"/>
              </a:ext>
            </a:extLst>
          </p:cNvPr>
          <p:cNvSpPr txBox="1">
            <a:spLocks/>
          </p:cNvSpPr>
          <p:nvPr/>
        </p:nvSpPr>
        <p:spPr>
          <a:xfrm>
            <a:off x="1973528" y="4506798"/>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Baby Bootie</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baby shoes and booties</a:t>
            </a:r>
          </a:p>
        </p:txBody>
      </p:sp>
      <p:sp>
        <p:nvSpPr>
          <p:cNvPr id="51" name="TextBox 50">
            <a:extLst>
              <a:ext uri="{FF2B5EF4-FFF2-40B4-BE49-F238E27FC236}">
                <a16:creationId xmlns:a16="http://schemas.microsoft.com/office/drawing/2014/main" id="{7DD424A9-4A25-AB4C-B58B-0C03DB926F40}"/>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52" name="Straight Connector 51">
            <a:extLst>
              <a:ext uri="{FF2B5EF4-FFF2-40B4-BE49-F238E27FC236}">
                <a16:creationId xmlns:a16="http://schemas.microsoft.com/office/drawing/2014/main" id="{D9599425-EC2F-724A-A678-31DBD90A95A3}"/>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sp>
        <p:nvSpPr>
          <p:cNvPr id="30" name="Title 1">
            <a:extLst>
              <a:ext uri="{FF2B5EF4-FFF2-40B4-BE49-F238E27FC236}">
                <a16:creationId xmlns:a16="http://schemas.microsoft.com/office/drawing/2014/main" id="{06B90AAC-DF66-7447-99CD-94294F1EF3A8}"/>
              </a:ext>
            </a:extLst>
          </p:cNvPr>
          <p:cNvSpPr>
            <a:spLocks noGrp="1"/>
          </p:cNvSpPr>
          <p:nvPr>
            <p:ph type="title"/>
          </p:nvPr>
        </p:nvSpPr>
        <p:spPr>
          <a:xfrm>
            <a:off x="495300" y="305119"/>
            <a:ext cx="8915400" cy="588989"/>
          </a:xfrm>
        </p:spPr>
        <p:txBody>
          <a:bodyPr/>
          <a:lstStyle/>
          <a:p>
            <a:r>
              <a:rPr lang="en-US" b="1" spc="0" dirty="0">
                <a:latin typeface="Arial" panose="020B0604020202020204" pitchFamily="34" charset="0"/>
              </a:rPr>
              <a:t>Footwear</a:t>
            </a:r>
          </a:p>
        </p:txBody>
      </p:sp>
      <p:pic>
        <p:nvPicPr>
          <p:cNvPr id="26" name="Picture 25">
            <a:extLst>
              <a:ext uri="{FF2B5EF4-FFF2-40B4-BE49-F238E27FC236}">
                <a16:creationId xmlns:a16="http://schemas.microsoft.com/office/drawing/2014/main" id="{38DDFF8A-26D4-1245-9404-B7B6A8FA4B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01" b="93084" l="9944" r="89976"/>
                    </a14:imgEffect>
                  </a14:imgLayer>
                </a14:imgProps>
              </a:ext>
            </a:extLst>
          </a:blip>
          <a:stretch>
            <a:fillRect/>
          </a:stretch>
        </p:blipFill>
        <p:spPr>
          <a:xfrm>
            <a:off x="-39239" y="794875"/>
            <a:ext cx="2102656" cy="1219102"/>
          </a:xfrm>
          <a:prstGeom prst="rect">
            <a:avLst/>
          </a:prstGeom>
        </p:spPr>
      </p:pic>
      <p:pic>
        <p:nvPicPr>
          <p:cNvPr id="27" name="Picture 26">
            <a:extLst>
              <a:ext uri="{FF2B5EF4-FFF2-40B4-BE49-F238E27FC236}">
                <a16:creationId xmlns:a16="http://schemas.microsoft.com/office/drawing/2014/main" id="{F5B09B11-CEE3-8648-89DB-4141805652C1}"/>
              </a:ext>
            </a:extLst>
          </p:cNvPr>
          <p:cNvPicPr>
            <a:picLocks noChangeAspect="1"/>
          </p:cNvPicPr>
          <p:nvPr/>
        </p:nvPicPr>
        <p:blipFill>
          <a:blip r:embed="rId6"/>
          <a:stretch>
            <a:fillRect/>
          </a:stretch>
        </p:blipFill>
        <p:spPr>
          <a:xfrm>
            <a:off x="1230884" y="794875"/>
            <a:ext cx="533256" cy="1284662"/>
          </a:xfrm>
          <a:prstGeom prst="rect">
            <a:avLst/>
          </a:prstGeom>
        </p:spPr>
      </p:pic>
      <p:pic>
        <p:nvPicPr>
          <p:cNvPr id="32" name="Picture 31">
            <a:extLst>
              <a:ext uri="{FF2B5EF4-FFF2-40B4-BE49-F238E27FC236}">
                <a16:creationId xmlns:a16="http://schemas.microsoft.com/office/drawing/2014/main" id="{FFA2CA80-ED5B-6A45-8A45-1939A72729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407" b="93161" l="9615" r="89560"/>
                    </a14:imgEffect>
                    <a14:imgEffect>
                      <a14:brightnessContrast bright="20000" contrast="-40000"/>
                    </a14:imgEffect>
                  </a14:imgLayer>
                </a14:imgProps>
              </a:ext>
            </a:extLst>
          </a:blip>
          <a:stretch>
            <a:fillRect/>
          </a:stretch>
        </p:blipFill>
        <p:spPr>
          <a:xfrm>
            <a:off x="610952" y="2170203"/>
            <a:ext cx="689244" cy="1245942"/>
          </a:xfrm>
          <a:prstGeom prst="rect">
            <a:avLst/>
          </a:prstGeom>
        </p:spPr>
      </p:pic>
      <p:pic>
        <p:nvPicPr>
          <p:cNvPr id="33" name="Picture 32">
            <a:extLst>
              <a:ext uri="{FF2B5EF4-FFF2-40B4-BE49-F238E27FC236}">
                <a16:creationId xmlns:a16="http://schemas.microsoft.com/office/drawing/2014/main" id="{3AA7950D-5B70-A146-936A-3B37AFB9B39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68" b="95806" l="9559" r="99265"/>
                    </a14:imgEffect>
                  </a14:imgLayer>
                </a14:imgProps>
              </a:ext>
            </a:extLst>
          </a:blip>
          <a:stretch>
            <a:fillRect/>
          </a:stretch>
        </p:blipFill>
        <p:spPr>
          <a:xfrm>
            <a:off x="1248587" y="2197556"/>
            <a:ext cx="520059" cy="1185428"/>
          </a:xfrm>
          <a:prstGeom prst="rect">
            <a:avLst/>
          </a:prstGeom>
        </p:spPr>
      </p:pic>
      <p:pic>
        <p:nvPicPr>
          <p:cNvPr id="34" name="Picture 2">
            <a:extLst>
              <a:ext uri="{FF2B5EF4-FFF2-40B4-BE49-F238E27FC236}">
                <a16:creationId xmlns:a16="http://schemas.microsoft.com/office/drawing/2014/main" id="{5C0B1322-93BA-6641-B96D-C7B45C086989}"/>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767" b="97089" l="3246" r="97682"/>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01946" y="3586423"/>
            <a:ext cx="1118270" cy="1009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4">
            <a:extLst>
              <a:ext uri="{FF2B5EF4-FFF2-40B4-BE49-F238E27FC236}">
                <a16:creationId xmlns:a16="http://schemas.microsoft.com/office/drawing/2014/main" id="{7BA29623-0792-FB46-987A-7D6FD4832ED8}"/>
              </a:ext>
            </a:extLst>
          </p:cNvPr>
          <p:cNvPicPr>
            <a:picLocks noChangeAspect="1" noChangeArrowheads="1"/>
          </p:cNvPicPr>
          <p:nvPr/>
        </p:nvPicPr>
        <p:blipFill>
          <a:blip r:embed="rId13" cstate="email">
            <a:grayscl/>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88996" y="4758654"/>
            <a:ext cx="817298" cy="86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222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10">
            <a:extLst>
              <a:ext uri="{FF2B5EF4-FFF2-40B4-BE49-F238E27FC236}">
                <a16:creationId xmlns:a16="http://schemas.microsoft.com/office/drawing/2014/main" id="{166F5D1D-2DCC-E848-8123-0564B80C8F1C}"/>
              </a:ext>
            </a:extLst>
          </p:cNvPr>
          <p:cNvGraphicFramePr>
            <a:graphicFrameLocks noGrp="1"/>
          </p:cNvGraphicFramePr>
          <p:nvPr>
            <p:extLst>
              <p:ext uri="{D42A27DB-BD31-4B8C-83A1-F6EECF244321}">
                <p14:modId xmlns:p14="http://schemas.microsoft.com/office/powerpoint/2010/main" val="2943452706"/>
              </p:ext>
            </p:extLst>
          </p:nvPr>
        </p:nvGraphicFramePr>
        <p:xfrm>
          <a:off x="1973528" y="3282590"/>
          <a:ext cx="4249694" cy="913262"/>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195141">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One Size</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Bangladesh</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graphicFrame>
        <p:nvGraphicFramePr>
          <p:cNvPr id="28" name="Table 10">
            <a:extLst>
              <a:ext uri="{FF2B5EF4-FFF2-40B4-BE49-F238E27FC236}">
                <a16:creationId xmlns:a16="http://schemas.microsoft.com/office/drawing/2014/main" id="{78EB1585-85B1-2E46-AC2D-E98F2267A4D4}"/>
              </a:ext>
            </a:extLst>
          </p:cNvPr>
          <p:cNvGraphicFramePr>
            <a:graphicFrameLocks noGrp="1"/>
          </p:cNvGraphicFramePr>
          <p:nvPr>
            <p:extLst>
              <p:ext uri="{D42A27DB-BD31-4B8C-83A1-F6EECF244321}">
                <p14:modId xmlns:p14="http://schemas.microsoft.com/office/powerpoint/2010/main" val="3326128546"/>
              </p:ext>
            </p:extLst>
          </p:nvPr>
        </p:nvGraphicFramePr>
        <p:xfrm>
          <a:off x="1973528" y="1658868"/>
          <a:ext cx="4249694" cy="913262"/>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212795">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One Size</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7" name="Rectangle 6">
            <a:extLst>
              <a:ext uri="{FF2B5EF4-FFF2-40B4-BE49-F238E27FC236}">
                <a16:creationId xmlns:a16="http://schemas.microsoft.com/office/drawing/2014/main" id="{3D4C46B7-9ABF-C543-B8F5-C3FD45EFFB3A}"/>
              </a:ext>
            </a:extLst>
          </p:cNvPr>
          <p:cNvSpPr/>
          <p:nvPr/>
        </p:nvSpPr>
        <p:spPr>
          <a:xfrm>
            <a:off x="1900459" y="5997146"/>
            <a:ext cx="8005541"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198E3891-15E9-5248-9FBA-3D0F50B20642}"/>
              </a:ext>
            </a:extLst>
          </p:cNvPr>
          <p:cNvSpPr>
            <a:spLocks noGrp="1"/>
          </p:cNvSpPr>
          <p:nvPr>
            <p:ph type="title"/>
          </p:nvPr>
        </p:nvSpPr>
        <p:spPr/>
        <p:txBody>
          <a:bodyPr/>
          <a:lstStyle/>
          <a:p>
            <a:r>
              <a:rPr lang="en-US" b="1" spc="0" dirty="0">
                <a:latin typeface="Arial" panose="020B0604020202020204" pitchFamily="34" charset="0"/>
              </a:rPr>
              <a:t>Accessories</a:t>
            </a:r>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23</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SC225B</a:t>
            </a:r>
          </a:p>
        </p:txBody>
      </p:sp>
      <p:sp>
        <p:nvSpPr>
          <p:cNvPr id="29" name="Text Placeholder 4">
            <a:extLst>
              <a:ext uri="{FF2B5EF4-FFF2-40B4-BE49-F238E27FC236}">
                <a16:creationId xmlns:a16="http://schemas.microsoft.com/office/drawing/2014/main" id="{3D087653-4C83-4E4E-A74B-9F9B18694989}"/>
              </a:ext>
            </a:extLst>
          </p:cNvPr>
          <p:cNvSpPr txBox="1">
            <a:spLocks/>
          </p:cNvSpPr>
          <p:nvPr/>
        </p:nvSpPr>
        <p:spPr>
          <a:xfrm>
            <a:off x="1973528" y="1041540"/>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SC225B</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scarves</a:t>
            </a:r>
          </a:p>
        </p:txBody>
      </p:sp>
      <p:sp>
        <p:nvSpPr>
          <p:cNvPr id="23" name="Text Placeholder 4">
            <a:extLst>
              <a:ext uri="{FF2B5EF4-FFF2-40B4-BE49-F238E27FC236}">
                <a16:creationId xmlns:a16="http://schemas.microsoft.com/office/drawing/2014/main" id="{32A5D36B-F981-AB4B-807A-CAE4F2C5BE00}"/>
              </a:ext>
            </a:extLst>
          </p:cNvPr>
          <p:cNvSpPr txBox="1">
            <a:spLocks/>
          </p:cNvSpPr>
          <p:nvPr/>
        </p:nvSpPr>
        <p:spPr>
          <a:xfrm>
            <a:off x="1973528" y="2665262"/>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TSHS1B</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packaged shirts</a:t>
            </a:r>
          </a:p>
        </p:txBody>
      </p:sp>
      <p:sp>
        <p:nvSpPr>
          <p:cNvPr id="26" name="TextBox 25">
            <a:extLst>
              <a:ext uri="{FF2B5EF4-FFF2-40B4-BE49-F238E27FC236}">
                <a16:creationId xmlns:a16="http://schemas.microsoft.com/office/drawing/2014/main" id="{8A3AEF3D-1CB5-3943-BDA1-02ABCBD7D079}"/>
              </a:ext>
            </a:extLst>
          </p:cNvPr>
          <p:cNvSpPr txBox="1"/>
          <p:nvPr/>
        </p:nvSpPr>
        <p:spPr>
          <a:xfrm>
            <a:off x="602742" y="2037512"/>
            <a:ext cx="1315634"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SC225B</a:t>
            </a:r>
          </a:p>
        </p:txBody>
      </p:sp>
      <p:sp>
        <p:nvSpPr>
          <p:cNvPr id="27" name="TextBox 26">
            <a:extLst>
              <a:ext uri="{FF2B5EF4-FFF2-40B4-BE49-F238E27FC236}">
                <a16:creationId xmlns:a16="http://schemas.microsoft.com/office/drawing/2014/main" id="{2B7FD172-3084-FA44-964F-8D6D0616DFAC}"/>
              </a:ext>
            </a:extLst>
          </p:cNvPr>
          <p:cNvSpPr txBox="1"/>
          <p:nvPr/>
        </p:nvSpPr>
        <p:spPr>
          <a:xfrm>
            <a:off x="566082" y="3731183"/>
            <a:ext cx="1262986"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TSHS1B</a:t>
            </a:r>
          </a:p>
        </p:txBody>
      </p:sp>
      <p:sp>
        <p:nvSpPr>
          <p:cNvPr id="35" name="TextBox 34">
            <a:extLst>
              <a:ext uri="{FF2B5EF4-FFF2-40B4-BE49-F238E27FC236}">
                <a16:creationId xmlns:a16="http://schemas.microsoft.com/office/drawing/2014/main" id="{E471274C-5453-CD47-B7D2-629D52A692E8}"/>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36" name="Straight Connector 35">
            <a:extLst>
              <a:ext uri="{FF2B5EF4-FFF2-40B4-BE49-F238E27FC236}">
                <a16:creationId xmlns:a16="http://schemas.microsoft.com/office/drawing/2014/main" id="{397ADD89-A13F-C849-8B6E-D81C22DF3DA9}"/>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pic>
        <p:nvPicPr>
          <p:cNvPr id="34" name="Picture 33">
            <a:extLst>
              <a:ext uri="{FF2B5EF4-FFF2-40B4-BE49-F238E27FC236}">
                <a16:creationId xmlns:a16="http://schemas.microsoft.com/office/drawing/2014/main" id="{69F14767-716D-4548-B32C-35597C9105C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122" b="97195" l="2429" r="96660">
                        <a14:backgroundMark x1="64069" y1="62132" x2="64069" y2="62132"/>
                        <a14:backgroundMark x1="33907" y1="79663" x2="33907" y2="79663"/>
                        <a14:backgroundMark x1="46053" y1="66059" x2="46053" y2="66059"/>
                        <a14:backgroundMark x1="27834" y1="61992" x2="27834" y2="61992"/>
                        <a14:backgroundMark x1="15891" y1="67181" x2="15891" y2="67181"/>
                        <a14:backgroundMark x1="12753" y1="68022" x2="12753" y2="68022"/>
                        <a14:backgroundMark x1="64980" y1="80505" x2="64980" y2="80505"/>
                        <a14:backgroundMark x1="53543" y1="63114" x2="53543" y2="63114"/>
                        <a14:backgroundMark x1="58907" y1="50351" x2="58907" y2="50351"/>
                        <a14:backgroundMark x1="49291" y1="81066" x2="49291" y2="81066"/>
                      </a14:backgroundRemoval>
                    </a14:imgEffect>
                  </a14:imgLayer>
                </a14:imgProps>
              </a:ext>
            </a:extLst>
          </a:blip>
          <a:stretch>
            <a:fillRect/>
          </a:stretch>
        </p:blipFill>
        <p:spPr>
          <a:xfrm>
            <a:off x="509462" y="965618"/>
            <a:ext cx="1476459" cy="1065502"/>
          </a:xfrm>
          <a:prstGeom prst="rect">
            <a:avLst/>
          </a:prstGeom>
        </p:spPr>
      </p:pic>
      <p:pic>
        <p:nvPicPr>
          <p:cNvPr id="37" name="Picture 2">
            <a:extLst>
              <a:ext uri="{FF2B5EF4-FFF2-40B4-BE49-F238E27FC236}">
                <a16:creationId xmlns:a16="http://schemas.microsoft.com/office/drawing/2014/main" id="{077D05C7-9D65-B247-B1DB-FA4DBBE5653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89844" l="16129" r="81720"/>
                    </a14:imgEffect>
                  </a14:imgLayer>
                </a14:imgProps>
              </a:ext>
              <a:ext uri="{28A0092B-C50C-407E-A947-70E740481C1C}">
                <a14:useLocalDpi xmlns:a14="http://schemas.microsoft.com/office/drawing/2010/main" val="0"/>
              </a:ext>
            </a:extLst>
          </a:blip>
          <a:srcRect/>
          <a:stretch>
            <a:fillRect/>
          </a:stretch>
        </p:blipFill>
        <p:spPr bwMode="auto">
          <a:xfrm>
            <a:off x="554728" y="2807704"/>
            <a:ext cx="1345731" cy="926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173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1A6E1B7-E1AB-7147-B20C-E47FB222DEDE}"/>
              </a:ext>
            </a:extLst>
          </p:cNvPr>
          <p:cNvPicPr>
            <a:picLocks noChangeAspect="1"/>
          </p:cNvPicPr>
          <p:nvPr/>
        </p:nvPicPr>
        <p:blipFill>
          <a:blip r:embed="rId3"/>
          <a:stretch>
            <a:fillRect/>
          </a:stretch>
        </p:blipFill>
        <p:spPr>
          <a:xfrm>
            <a:off x="566609" y="800815"/>
            <a:ext cx="1369729" cy="732881"/>
          </a:xfrm>
          <a:prstGeom prst="rect">
            <a:avLst/>
          </a:prstGeom>
        </p:spPr>
      </p:pic>
      <p:pic>
        <p:nvPicPr>
          <p:cNvPr id="30" name="Picture 29">
            <a:extLst>
              <a:ext uri="{FF2B5EF4-FFF2-40B4-BE49-F238E27FC236}">
                <a16:creationId xmlns:a16="http://schemas.microsoft.com/office/drawing/2014/main" id="{D8CF8807-6513-A144-B79F-A6F154B7F972}"/>
              </a:ext>
            </a:extLst>
          </p:cNvPr>
          <p:cNvPicPr>
            <a:picLocks noChangeAspect="1"/>
          </p:cNvPicPr>
          <p:nvPr/>
        </p:nvPicPr>
        <p:blipFill>
          <a:blip r:embed="rId4"/>
          <a:stretch>
            <a:fillRect/>
          </a:stretch>
        </p:blipFill>
        <p:spPr>
          <a:xfrm>
            <a:off x="505284" y="1925600"/>
            <a:ext cx="1479244" cy="759854"/>
          </a:xfrm>
          <a:prstGeom prst="rect">
            <a:avLst/>
          </a:prstGeom>
        </p:spPr>
      </p:pic>
      <p:pic>
        <p:nvPicPr>
          <p:cNvPr id="31" name="Picture 5">
            <a:extLst>
              <a:ext uri="{FF2B5EF4-FFF2-40B4-BE49-F238E27FC236}">
                <a16:creationId xmlns:a16="http://schemas.microsoft.com/office/drawing/2014/main" id="{27AC52A4-B1D6-3D47-AE5A-DA23B6642F4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1619" r="97976"/>
                    </a14:imgEffect>
                  </a14:imgLayer>
                </a14:imgProps>
              </a:ext>
              <a:ext uri="{28A0092B-C50C-407E-A947-70E740481C1C}">
                <a14:useLocalDpi xmlns:a14="http://schemas.microsoft.com/office/drawing/2010/main" val="0"/>
              </a:ext>
            </a:extLst>
          </a:blip>
          <a:srcRect/>
          <a:stretch>
            <a:fillRect/>
          </a:stretch>
        </p:blipFill>
        <p:spPr bwMode="auto">
          <a:xfrm>
            <a:off x="1223507" y="2979471"/>
            <a:ext cx="470315" cy="929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a:extLst>
              <a:ext uri="{FF2B5EF4-FFF2-40B4-BE49-F238E27FC236}">
                <a16:creationId xmlns:a16="http://schemas.microsoft.com/office/drawing/2014/main" id="{95A379A7-0661-A642-BAC9-B7D9437BE04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22065" y="3420028"/>
            <a:ext cx="569659" cy="511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descr="SC-o">
            <a:extLst>
              <a:ext uri="{FF2B5EF4-FFF2-40B4-BE49-F238E27FC236}">
                <a16:creationId xmlns:a16="http://schemas.microsoft.com/office/drawing/2014/main" id="{F8B884CF-58CA-A04A-A2DC-93E2F07B9D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0949" y="4927753"/>
            <a:ext cx="551005" cy="57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F10CCF76-8EF3-CF43-8B5C-A576F4882FC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443" b="95305" l="9524" r="89524">
                        <a14:backgroundMark x1="53016" y1="91393" x2="53016" y2="91393"/>
                        <a14:backgroundMark x1="43810" y1="91862" x2="43810" y2="91862"/>
                        <a14:backgroundMark x1="47302" y1="7355" x2="47302" y2="7355"/>
                        <a14:backgroundMark x1="47619" y1="9077" x2="47619" y2="9077"/>
                        <a14:backgroundMark x1="47619" y1="11111" x2="47619" y2="11111"/>
                      </a14:backgroundRemoval>
                    </a14:imgEffect>
                  </a14:imgLayer>
                </a14:imgProps>
              </a:ext>
            </a:extLst>
          </a:blip>
          <a:stretch>
            <a:fillRect/>
          </a:stretch>
        </p:blipFill>
        <p:spPr>
          <a:xfrm rot="5400000" flipH="1">
            <a:off x="899553" y="3714519"/>
            <a:ext cx="772307" cy="1566680"/>
          </a:xfrm>
          <a:prstGeom prst="rect">
            <a:avLst/>
          </a:prstGeom>
        </p:spPr>
      </p:pic>
      <p:sp>
        <p:nvSpPr>
          <p:cNvPr id="34" name="TextBox 33">
            <a:extLst>
              <a:ext uri="{FF2B5EF4-FFF2-40B4-BE49-F238E27FC236}">
                <a16:creationId xmlns:a16="http://schemas.microsoft.com/office/drawing/2014/main" id="{902E5563-71A3-564F-ABE3-C8BDED8D3EC3}"/>
              </a:ext>
            </a:extLst>
          </p:cNvPr>
          <p:cNvSpPr txBox="1"/>
          <p:nvPr/>
        </p:nvSpPr>
        <p:spPr>
          <a:xfrm>
            <a:off x="672377" y="2687647"/>
            <a:ext cx="1134660"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SWR27B</a:t>
            </a:r>
          </a:p>
        </p:txBody>
      </p:sp>
      <p:sp>
        <p:nvSpPr>
          <p:cNvPr id="35" name="TextBox 34">
            <a:extLst>
              <a:ext uri="{FF2B5EF4-FFF2-40B4-BE49-F238E27FC236}">
                <a16:creationId xmlns:a16="http://schemas.microsoft.com/office/drawing/2014/main" id="{B4D90215-766C-2E4F-A0FB-D2700F846E87}"/>
              </a:ext>
            </a:extLst>
          </p:cNvPr>
          <p:cNvSpPr txBox="1"/>
          <p:nvPr/>
        </p:nvSpPr>
        <p:spPr>
          <a:xfrm>
            <a:off x="698701" y="1559180"/>
            <a:ext cx="1089254"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SWR23B </a:t>
            </a:r>
          </a:p>
        </p:txBody>
      </p:sp>
      <p:sp>
        <p:nvSpPr>
          <p:cNvPr id="36" name="TextBox 35">
            <a:extLst>
              <a:ext uri="{FF2B5EF4-FFF2-40B4-BE49-F238E27FC236}">
                <a16:creationId xmlns:a16="http://schemas.microsoft.com/office/drawing/2014/main" id="{446FB20F-19C3-1F48-B547-66B3B5A0E0A2}"/>
              </a:ext>
            </a:extLst>
          </p:cNvPr>
          <p:cNvSpPr txBox="1"/>
          <p:nvPr/>
        </p:nvSpPr>
        <p:spPr>
          <a:xfrm>
            <a:off x="661852" y="3977426"/>
            <a:ext cx="1181838"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TDL2/8B/P/CM</a:t>
            </a:r>
          </a:p>
        </p:txBody>
      </p:sp>
      <p:sp>
        <p:nvSpPr>
          <p:cNvPr id="37" name="TextBox 36">
            <a:extLst>
              <a:ext uri="{FF2B5EF4-FFF2-40B4-BE49-F238E27FC236}">
                <a16:creationId xmlns:a16="http://schemas.microsoft.com/office/drawing/2014/main" id="{816B9599-0E6E-AF47-86BC-C607054DBCAC}"/>
              </a:ext>
            </a:extLst>
          </p:cNvPr>
          <p:cNvSpPr txBox="1"/>
          <p:nvPr/>
        </p:nvSpPr>
        <p:spPr>
          <a:xfrm>
            <a:off x="856217" y="5527709"/>
            <a:ext cx="727794"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SIZER</a:t>
            </a:r>
          </a:p>
        </p:txBody>
      </p:sp>
      <p:sp>
        <p:nvSpPr>
          <p:cNvPr id="40" name="TextBox 39">
            <a:extLst>
              <a:ext uri="{FF2B5EF4-FFF2-40B4-BE49-F238E27FC236}">
                <a16:creationId xmlns:a16="http://schemas.microsoft.com/office/drawing/2014/main" id="{56ADF88D-847B-2044-B521-B81E282D9126}"/>
              </a:ext>
            </a:extLst>
          </p:cNvPr>
          <p:cNvSpPr txBox="1"/>
          <p:nvPr/>
        </p:nvSpPr>
        <p:spPr>
          <a:xfrm>
            <a:off x="638164" y="4636069"/>
            <a:ext cx="1181838"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ACK244B</a:t>
            </a:r>
          </a:p>
        </p:txBody>
      </p:sp>
      <p:graphicFrame>
        <p:nvGraphicFramePr>
          <p:cNvPr id="22" name="Table 10">
            <a:extLst>
              <a:ext uri="{FF2B5EF4-FFF2-40B4-BE49-F238E27FC236}">
                <a16:creationId xmlns:a16="http://schemas.microsoft.com/office/drawing/2014/main" id="{166F5D1D-2DCC-E848-8123-0564B80C8F1C}"/>
              </a:ext>
            </a:extLst>
          </p:cNvPr>
          <p:cNvGraphicFramePr>
            <a:graphicFrameLocks noGrp="1"/>
          </p:cNvGraphicFramePr>
          <p:nvPr>
            <p:extLst>
              <p:ext uri="{D42A27DB-BD31-4B8C-83A1-F6EECF244321}">
                <p14:modId xmlns:p14="http://schemas.microsoft.com/office/powerpoint/2010/main" val="3116964900"/>
              </p:ext>
            </p:extLst>
          </p:nvPr>
        </p:nvGraphicFramePr>
        <p:xfrm>
          <a:off x="1973528" y="3479257"/>
          <a:ext cx="4249694" cy="178308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195141">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2cm – short drop loop</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8cm – long drop loop</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 Pearl &amp; Cream</a:t>
                      </a:r>
                    </a:p>
                    <a:p>
                      <a:r>
                        <a:rPr lang="en-GB" sz="1100" dirty="0">
                          <a:latin typeface="Arial" panose="020B0604020202020204" pitchFamily="34" charset="0"/>
                          <a:cs typeface="Arial" panose="020B0604020202020204" pitchFamily="34" charset="0"/>
                        </a:rPr>
                        <a:t>(TDL2/8 only)</a:t>
                      </a:r>
                    </a:p>
                    <a:p>
                      <a:r>
                        <a:rPr lang="en-GB" sz="1100" dirty="0">
                          <a:latin typeface="Arial" panose="020B0604020202020204" pitchFamily="34" charset="0"/>
                          <a:cs typeface="Arial" panose="020B0604020202020204" pitchFamily="34" charset="0"/>
                        </a:rPr>
                        <a:t>Black (ACK244)</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 Sri Lanka &amp;</a:t>
                      </a:r>
                    </a:p>
                    <a:p>
                      <a:r>
                        <a:rPr lang="en-GB" sz="1100" dirty="0">
                          <a:latin typeface="Arial" panose="020B0604020202020204" pitchFamily="34" charset="0"/>
                          <a:cs typeface="Arial" panose="020B0604020202020204" pitchFamily="34" charset="0"/>
                        </a:rPr>
                        <a:t>Bangladesh (ACK244</a:t>
                      </a:r>
                    </a:p>
                    <a:p>
                      <a:r>
                        <a:rPr lang="en-GB" sz="1100" dirty="0">
                          <a:latin typeface="Arial" panose="020B0604020202020204" pitchFamily="34" charset="0"/>
                          <a:cs typeface="Arial" panose="020B0604020202020204" pitchFamily="34" charset="0"/>
                        </a:rPr>
                        <a:t>available in China</a:t>
                      </a:r>
                    </a:p>
                    <a:p>
                      <a:r>
                        <a:rPr lang="en-GB" sz="1100" dirty="0">
                          <a:latin typeface="Arial" panose="020B0604020202020204" pitchFamily="34" charset="0"/>
                          <a:cs typeface="Arial" panose="020B0604020202020204" pitchFamily="34" charset="0"/>
                        </a:rPr>
                        <a:t>&amp; Bangladesh only)</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graphicFrame>
        <p:nvGraphicFramePr>
          <p:cNvPr id="28" name="Table 10">
            <a:extLst>
              <a:ext uri="{FF2B5EF4-FFF2-40B4-BE49-F238E27FC236}">
                <a16:creationId xmlns:a16="http://schemas.microsoft.com/office/drawing/2014/main" id="{78EB1585-85B1-2E46-AC2D-E98F2267A4D4}"/>
              </a:ext>
            </a:extLst>
          </p:cNvPr>
          <p:cNvGraphicFramePr>
            <a:graphicFrameLocks noGrp="1"/>
          </p:cNvGraphicFramePr>
          <p:nvPr>
            <p:extLst>
              <p:ext uri="{D42A27DB-BD31-4B8C-83A1-F6EECF244321}">
                <p14:modId xmlns:p14="http://schemas.microsoft.com/office/powerpoint/2010/main" val="1055516766"/>
              </p:ext>
            </p:extLst>
          </p:nvPr>
        </p:nvGraphicFramePr>
        <p:xfrm>
          <a:off x="1973528" y="1658868"/>
          <a:ext cx="4249694" cy="111252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212795">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SWR23 – 23cm hanger</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SWR27 – 27cm hanger</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Bangladesh – (SWR23 only)</a:t>
                      </a:r>
                    </a:p>
                    <a:p>
                      <a:r>
                        <a:rPr lang="en-GB" sz="1100" dirty="0">
                          <a:latin typeface="Arial" panose="020B0604020202020204" pitchFamily="34" charset="0"/>
                          <a:cs typeface="Arial" panose="020B0604020202020204" pitchFamily="34" charset="0"/>
                        </a:rPr>
                        <a:t>China – (SWR27 only)</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7" name="Rectangle 6">
            <a:extLst>
              <a:ext uri="{FF2B5EF4-FFF2-40B4-BE49-F238E27FC236}">
                <a16:creationId xmlns:a16="http://schemas.microsoft.com/office/drawing/2014/main" id="{3D4C46B7-9ABF-C543-B8F5-C3FD45EFFB3A}"/>
              </a:ext>
            </a:extLst>
          </p:cNvPr>
          <p:cNvSpPr/>
          <p:nvPr/>
        </p:nvSpPr>
        <p:spPr>
          <a:xfrm>
            <a:off x="1973529" y="5997146"/>
            <a:ext cx="7932472"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198E3891-15E9-5248-9FBA-3D0F50B20642}"/>
              </a:ext>
            </a:extLst>
          </p:cNvPr>
          <p:cNvSpPr>
            <a:spLocks noGrp="1"/>
          </p:cNvSpPr>
          <p:nvPr>
            <p:ph type="title"/>
          </p:nvPr>
        </p:nvSpPr>
        <p:spPr/>
        <p:txBody>
          <a:bodyPr/>
          <a:lstStyle/>
          <a:p>
            <a:r>
              <a:rPr lang="en-US" b="1" spc="0" dirty="0">
                <a:latin typeface="Arial" panose="020B0604020202020204" pitchFamily="34" charset="0"/>
              </a:rPr>
              <a:t>Accessories</a:t>
            </a:r>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24</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SWR23B</a:t>
            </a:r>
          </a:p>
        </p:txBody>
      </p:sp>
      <p:sp>
        <p:nvSpPr>
          <p:cNvPr id="29" name="Text Placeholder 4">
            <a:extLst>
              <a:ext uri="{FF2B5EF4-FFF2-40B4-BE49-F238E27FC236}">
                <a16:creationId xmlns:a16="http://schemas.microsoft.com/office/drawing/2014/main" id="{3D087653-4C83-4E4E-A74B-9F9B18694989}"/>
              </a:ext>
            </a:extLst>
          </p:cNvPr>
          <p:cNvSpPr txBox="1">
            <a:spLocks/>
          </p:cNvSpPr>
          <p:nvPr/>
        </p:nvSpPr>
        <p:spPr>
          <a:xfrm>
            <a:off x="1973528" y="1041540"/>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Pyjama Hanger</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Pyjamas</a:t>
            </a:r>
          </a:p>
        </p:txBody>
      </p:sp>
      <p:sp>
        <p:nvSpPr>
          <p:cNvPr id="23" name="Text Placeholder 4">
            <a:extLst>
              <a:ext uri="{FF2B5EF4-FFF2-40B4-BE49-F238E27FC236}">
                <a16:creationId xmlns:a16="http://schemas.microsoft.com/office/drawing/2014/main" id="{32A5D36B-F981-AB4B-807A-CAE4F2C5BE00}"/>
              </a:ext>
            </a:extLst>
          </p:cNvPr>
          <p:cNvSpPr txBox="1">
            <a:spLocks/>
          </p:cNvSpPr>
          <p:nvPr/>
        </p:nvSpPr>
        <p:spPr>
          <a:xfrm>
            <a:off x="1973528" y="2861929"/>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Drop Loop</a:t>
            </a: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baby shoes and booties</a:t>
            </a:r>
          </a:p>
        </p:txBody>
      </p:sp>
      <p:sp>
        <p:nvSpPr>
          <p:cNvPr id="21" name="Text Placeholder 4">
            <a:extLst>
              <a:ext uri="{FF2B5EF4-FFF2-40B4-BE49-F238E27FC236}">
                <a16:creationId xmlns:a16="http://schemas.microsoft.com/office/drawing/2014/main" id="{0E70C42F-5F69-F848-A34B-29F444702385}"/>
              </a:ext>
            </a:extLst>
          </p:cNvPr>
          <p:cNvSpPr txBox="1">
            <a:spLocks/>
          </p:cNvSpPr>
          <p:nvPr/>
        </p:nvSpPr>
        <p:spPr>
          <a:xfrm>
            <a:off x="1973528" y="5346184"/>
            <a:ext cx="2545463" cy="261610"/>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Size Clip</a:t>
            </a:r>
          </a:p>
        </p:txBody>
      </p:sp>
      <p:sp>
        <p:nvSpPr>
          <p:cNvPr id="45" name="TextBox 44">
            <a:extLst>
              <a:ext uri="{FF2B5EF4-FFF2-40B4-BE49-F238E27FC236}">
                <a16:creationId xmlns:a16="http://schemas.microsoft.com/office/drawing/2014/main" id="{2913AF1A-5131-5D47-99B3-7147DA4B4090}"/>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sp>
        <p:nvSpPr>
          <p:cNvPr id="46" name="Text Placeholder 4">
            <a:extLst>
              <a:ext uri="{FF2B5EF4-FFF2-40B4-BE49-F238E27FC236}">
                <a16:creationId xmlns:a16="http://schemas.microsoft.com/office/drawing/2014/main" id="{16B0947D-A657-0F4B-9364-8A17CDA0C6BC}"/>
              </a:ext>
            </a:extLst>
          </p:cNvPr>
          <p:cNvSpPr txBox="1">
            <a:spLocks/>
          </p:cNvSpPr>
          <p:nvPr/>
        </p:nvSpPr>
        <p:spPr>
          <a:xfrm>
            <a:off x="1973528" y="5554882"/>
            <a:ext cx="2545463" cy="7723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100" spc="0" dirty="0">
                <a:solidFill>
                  <a:schemeClr val="tx1"/>
                </a:solidFill>
                <a:latin typeface="Arial" panose="020B0604020202020204" pitchFamily="34" charset="0"/>
              </a:rPr>
              <a:t>Various colours with detailed size information</a:t>
            </a:r>
          </a:p>
        </p:txBody>
      </p:sp>
      <p:cxnSp>
        <p:nvCxnSpPr>
          <p:cNvPr id="47" name="Straight Connector 46">
            <a:extLst>
              <a:ext uri="{FF2B5EF4-FFF2-40B4-BE49-F238E27FC236}">
                <a16:creationId xmlns:a16="http://schemas.microsoft.com/office/drawing/2014/main" id="{D48D5EFC-7126-954A-B17B-C09B703214E1}"/>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57783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E58C5-30CD-5D45-A873-2873AFC7D0C8}"/>
              </a:ext>
            </a:extLst>
          </p:cNvPr>
          <p:cNvSpPr>
            <a:spLocks noGrp="1"/>
          </p:cNvSpPr>
          <p:nvPr>
            <p:ph type="title"/>
          </p:nvPr>
        </p:nvSpPr>
        <p:spPr/>
        <p:txBody>
          <a:bodyPr/>
          <a:lstStyle/>
          <a:p>
            <a:r>
              <a:rPr lang="en-US" b="1" spc="0" dirty="0">
                <a:latin typeface="Arial" panose="020B0604020202020204" pitchFamily="34" charset="0"/>
              </a:rPr>
              <a:t>Packing Method</a:t>
            </a:r>
          </a:p>
        </p:txBody>
      </p:sp>
      <p:sp>
        <p:nvSpPr>
          <p:cNvPr id="3" name="Text Placeholder 2">
            <a:extLst>
              <a:ext uri="{FF2B5EF4-FFF2-40B4-BE49-F238E27FC236}">
                <a16:creationId xmlns:a16="http://schemas.microsoft.com/office/drawing/2014/main" id="{54F08F4A-A34A-6B4A-B1AA-BF9EFA39D44A}"/>
              </a:ext>
            </a:extLst>
          </p:cNvPr>
          <p:cNvSpPr>
            <a:spLocks noGrp="1"/>
          </p:cNvSpPr>
          <p:nvPr>
            <p:ph type="body" sz="quarter" idx="12"/>
          </p:nvPr>
        </p:nvSpPr>
        <p:spPr/>
        <p:txBody>
          <a:bodyPr>
            <a:normAutofit/>
          </a:bodyPr>
          <a:lstStyle/>
          <a:p>
            <a:r>
              <a:rPr lang="en-GB" sz="1100" spc="0" dirty="0">
                <a:solidFill>
                  <a:schemeClr val="tx1"/>
                </a:solidFill>
                <a:latin typeface="Arial" panose="020B0604020202020204" pitchFamily="34" charset="0"/>
              </a:rPr>
              <a:t>You will need to consider whether or not the garment should be sent hanging in transit or flat packed.  For example kids, BTS shirts would be ideal for blue trays and would generally not be considered for hanging in transit. </a:t>
            </a:r>
          </a:p>
          <a:p>
            <a:endParaRPr lang="en-US" sz="1200" spc="0" dirty="0">
              <a:solidFill>
                <a:schemeClr val="tx1"/>
              </a:solidFill>
              <a:latin typeface="Arial" panose="020B0604020202020204" pitchFamily="34" charset="0"/>
            </a:endParaRPr>
          </a:p>
        </p:txBody>
      </p:sp>
      <p:sp>
        <p:nvSpPr>
          <p:cNvPr id="6" name="Trapezoid 5">
            <a:extLst>
              <a:ext uri="{FF2B5EF4-FFF2-40B4-BE49-F238E27FC236}">
                <a16:creationId xmlns:a16="http://schemas.microsoft.com/office/drawing/2014/main" id="{402A1958-3E06-674F-9C98-AE1093C3E02F}"/>
              </a:ext>
            </a:extLst>
          </p:cNvPr>
          <p:cNvSpPr/>
          <p:nvPr/>
        </p:nvSpPr>
        <p:spPr>
          <a:xfrm flipV="1">
            <a:off x="536483" y="2575310"/>
            <a:ext cx="2864224" cy="1048871"/>
          </a:xfrm>
          <a:prstGeom prst="trapezoid">
            <a:avLst/>
          </a:prstGeom>
          <a:solidFill>
            <a:srgbClr val="17ACE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9B009EC5-985A-CD43-A792-4F53DE9E8F53}"/>
              </a:ext>
            </a:extLst>
          </p:cNvPr>
          <p:cNvCxnSpPr>
            <a:cxnSpLocks/>
          </p:cNvCxnSpPr>
          <p:nvPr/>
        </p:nvCxnSpPr>
        <p:spPr>
          <a:xfrm>
            <a:off x="3647870" y="2575310"/>
            <a:ext cx="0" cy="104887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ED254FA5-5847-D64A-B82A-F1593E1A31F5}"/>
              </a:ext>
            </a:extLst>
          </p:cNvPr>
          <p:cNvSpPr txBox="1"/>
          <p:nvPr/>
        </p:nvSpPr>
        <p:spPr>
          <a:xfrm>
            <a:off x="3730022" y="2709785"/>
            <a:ext cx="338554" cy="836102"/>
          </a:xfrm>
          <a:prstGeom prst="rect">
            <a:avLst/>
          </a:prstGeom>
          <a:noFill/>
        </p:spPr>
        <p:txBody>
          <a:bodyPr vert="vert270" wrap="square" rtlCol="0">
            <a:spAutoFit/>
          </a:bodyPr>
          <a:lstStyle/>
          <a:p>
            <a:pPr algn="ctr"/>
            <a:r>
              <a:rPr lang="en-GB" sz="1000" dirty="0">
                <a:latin typeface="Arial" panose="020B0604020202020204" pitchFamily="34" charset="0"/>
                <a:cs typeface="Arial" panose="020B0604020202020204" pitchFamily="34" charset="0"/>
              </a:rPr>
              <a:t>Height 24cm</a:t>
            </a:r>
          </a:p>
        </p:txBody>
      </p:sp>
      <p:cxnSp>
        <p:nvCxnSpPr>
          <p:cNvPr id="11" name="Straight Arrow Connector 10">
            <a:extLst>
              <a:ext uri="{FF2B5EF4-FFF2-40B4-BE49-F238E27FC236}">
                <a16:creationId xmlns:a16="http://schemas.microsoft.com/office/drawing/2014/main" id="{712B671F-6A3C-A847-8C29-5CBEDEBD88D6}"/>
              </a:ext>
            </a:extLst>
          </p:cNvPr>
          <p:cNvCxnSpPr>
            <a:cxnSpLocks/>
          </p:cNvCxnSpPr>
          <p:nvPr/>
        </p:nvCxnSpPr>
        <p:spPr>
          <a:xfrm flipH="1">
            <a:off x="470855" y="2373604"/>
            <a:ext cx="292985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20F357D2-6DE7-3B41-B9AB-565E6F6399ED}"/>
              </a:ext>
            </a:extLst>
          </p:cNvPr>
          <p:cNvSpPr txBox="1"/>
          <p:nvPr/>
        </p:nvSpPr>
        <p:spPr>
          <a:xfrm rot="5400000">
            <a:off x="1869318" y="1723008"/>
            <a:ext cx="338554" cy="976103"/>
          </a:xfrm>
          <a:prstGeom prst="rect">
            <a:avLst/>
          </a:prstGeom>
          <a:noFill/>
        </p:spPr>
        <p:txBody>
          <a:bodyPr vert="vert270" wrap="square" rtlCol="0">
            <a:spAutoFit/>
          </a:bodyPr>
          <a:lstStyle/>
          <a:p>
            <a:pPr algn="ctr"/>
            <a:r>
              <a:rPr lang="en-GB" sz="1000" dirty="0">
                <a:latin typeface="Arial" panose="020B0604020202020204" pitchFamily="34" charset="0"/>
                <a:cs typeface="Arial" panose="020B0604020202020204" pitchFamily="34" charset="0"/>
              </a:rPr>
              <a:t>Length 60 cm</a:t>
            </a:r>
          </a:p>
        </p:txBody>
      </p:sp>
      <p:sp>
        <p:nvSpPr>
          <p:cNvPr id="16" name="Rectangle 15">
            <a:extLst>
              <a:ext uri="{FF2B5EF4-FFF2-40B4-BE49-F238E27FC236}">
                <a16:creationId xmlns:a16="http://schemas.microsoft.com/office/drawing/2014/main" id="{9C9E195D-D05A-324A-B730-F423FE477B81}"/>
              </a:ext>
            </a:extLst>
          </p:cNvPr>
          <p:cNvSpPr/>
          <p:nvPr/>
        </p:nvSpPr>
        <p:spPr>
          <a:xfrm>
            <a:off x="785253" y="4125226"/>
            <a:ext cx="2354843" cy="981635"/>
          </a:xfrm>
          <a:prstGeom prst="rect">
            <a:avLst/>
          </a:prstGeom>
          <a:solidFill>
            <a:srgbClr val="17ACE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E8636CF0-8701-4B4C-9B6D-A34603435C68}"/>
              </a:ext>
            </a:extLst>
          </p:cNvPr>
          <p:cNvCxnSpPr>
            <a:cxnSpLocks/>
            <a:endCxn id="16" idx="2"/>
          </p:cNvCxnSpPr>
          <p:nvPr/>
        </p:nvCxnSpPr>
        <p:spPr>
          <a:xfrm>
            <a:off x="1962674" y="4125226"/>
            <a:ext cx="1" cy="98163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99FD9BC0-2D37-314D-98E4-E75F8CCF4638}"/>
              </a:ext>
            </a:extLst>
          </p:cNvPr>
          <p:cNvSpPr txBox="1"/>
          <p:nvPr/>
        </p:nvSpPr>
        <p:spPr>
          <a:xfrm rot="5400000">
            <a:off x="3663011" y="3846906"/>
            <a:ext cx="492443" cy="1538273"/>
          </a:xfrm>
          <a:prstGeom prst="rect">
            <a:avLst/>
          </a:prstGeom>
          <a:noFill/>
        </p:spPr>
        <p:txBody>
          <a:bodyPr vert="vert270" wrap="square" rtlCol="0">
            <a:spAutoFit/>
          </a:bodyPr>
          <a:lstStyle/>
          <a:p>
            <a:pPr algn="ctr"/>
            <a:r>
              <a:rPr lang="en-GB" sz="1000" dirty="0">
                <a:latin typeface="Arial" panose="020B0604020202020204" pitchFamily="34" charset="0"/>
                <a:cs typeface="Arial" panose="020B0604020202020204" pitchFamily="34" charset="0"/>
              </a:rPr>
              <a:t>Width across the top of the tray is 40cm</a:t>
            </a:r>
          </a:p>
        </p:txBody>
      </p:sp>
      <p:sp>
        <p:nvSpPr>
          <p:cNvPr id="20" name="Text Placeholder 2">
            <a:extLst>
              <a:ext uri="{FF2B5EF4-FFF2-40B4-BE49-F238E27FC236}">
                <a16:creationId xmlns:a16="http://schemas.microsoft.com/office/drawing/2014/main" id="{5F6643BA-C588-CF47-BBC8-B18FD63C7548}"/>
              </a:ext>
            </a:extLst>
          </p:cNvPr>
          <p:cNvSpPr txBox="1">
            <a:spLocks/>
          </p:cNvSpPr>
          <p:nvPr/>
        </p:nvSpPr>
        <p:spPr>
          <a:xfrm>
            <a:off x="4760520" y="2575310"/>
            <a:ext cx="4642617" cy="4484226"/>
          </a:xfrm>
          <a:prstGeom prst="rect">
            <a:avLst/>
          </a:prstGeom>
        </p:spPr>
        <p:txBody>
          <a:bodyPr vert="horz" lIns="0" tIns="49775" rIns="0" bIns="49775" rtlCol="0">
            <a:normAutofit/>
          </a:bodyPr>
          <a:lstStyle>
            <a:lvl1pPr marL="0" indent="0" algn="l" defTabSz="425816" rtl="0" eaLnBrk="1" latinLnBrk="0" hangingPunct="1">
              <a:spcBef>
                <a:spcPts val="0"/>
              </a:spcBef>
              <a:spcAft>
                <a:spcPts val="544"/>
              </a:spcAft>
              <a:buFont typeface="Arial"/>
              <a:buNone/>
              <a:defRPr sz="1360"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spcAft>
                <a:spcPts val="544"/>
              </a:spcAft>
              <a:buFont typeface="+mj-lt"/>
              <a:buAutoNum type="arabicPeriod"/>
              <a:defRPr sz="1088"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spcAft>
                <a:spcPts val="544"/>
              </a:spcAft>
              <a:buFont typeface="Arial"/>
              <a:buChar char="•"/>
              <a:defRPr sz="1088"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Char char="–"/>
              <a:defRPr sz="1882"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Char char="»"/>
              <a:defRPr sz="1882"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r>
              <a:rPr lang="en-GB" sz="1100" spc="0" dirty="0">
                <a:solidFill>
                  <a:schemeClr val="tx1"/>
                </a:solidFill>
                <a:latin typeface="Arial" panose="020B0604020202020204" pitchFamily="34" charset="0"/>
              </a:rPr>
              <a:t>Garments that are too large for our blue boxes (see measurements) should be considered for hanging in transit and not boxed as this causes increased workload for depot and added complexity to load. </a:t>
            </a:r>
          </a:p>
          <a:p>
            <a:pPr marL="342900" indent="-342900">
              <a:buAutoNum type="arabicPeriod" startAt="9"/>
            </a:pPr>
            <a:endParaRPr lang="en-GB" sz="110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Anything that goes in a blue box must go to depot number 460.  If it does not fit in a blue box it must go to depot number 461.</a:t>
            </a:r>
          </a:p>
        </p:txBody>
      </p:sp>
    </p:spTree>
    <p:extLst>
      <p:ext uri="{BB962C8B-B14F-4D97-AF65-F5344CB8AC3E}">
        <p14:creationId xmlns:p14="http://schemas.microsoft.com/office/powerpoint/2010/main" val="452706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97F6197-7429-49CD-8426-BFCE001AE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17" y="114385"/>
            <a:ext cx="6926263"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867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mushroom&#10;&#10;Description automatically generated with low confidence">
            <a:extLst>
              <a:ext uri="{FF2B5EF4-FFF2-40B4-BE49-F238E27FC236}">
                <a16:creationId xmlns:a16="http://schemas.microsoft.com/office/drawing/2014/main" id="{07AF91AE-8080-104A-9C6B-EA39D898E5E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1524001" y="-1524000"/>
            <a:ext cx="6857999" cy="9905999"/>
          </a:xfrm>
          <a:prstGeom prst="rect">
            <a:avLst/>
          </a:prstGeom>
        </p:spPr>
      </p:pic>
      <p:sp>
        <p:nvSpPr>
          <p:cNvPr id="7" name="Rectangle 6">
            <a:extLst>
              <a:ext uri="{FF2B5EF4-FFF2-40B4-BE49-F238E27FC236}">
                <a16:creationId xmlns:a16="http://schemas.microsoft.com/office/drawing/2014/main" id="{B3F9293D-3054-3542-9E06-03214527A754}"/>
              </a:ext>
            </a:extLst>
          </p:cNvPr>
          <p:cNvSpPr/>
          <p:nvPr/>
        </p:nvSpPr>
        <p:spPr>
          <a:xfrm rot="16200000">
            <a:off x="1524000" y="-1524000"/>
            <a:ext cx="6858000" cy="9906000"/>
          </a:xfrm>
          <a:prstGeom prst="rect">
            <a:avLst/>
          </a:prstGeom>
          <a:solidFill>
            <a:schemeClr val="dk1">
              <a:alpha val="3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A6D5033-71FC-DA4A-B9F3-18A207E20263}"/>
              </a:ext>
            </a:extLst>
          </p:cNvPr>
          <p:cNvGrpSpPr/>
          <p:nvPr/>
        </p:nvGrpSpPr>
        <p:grpSpPr>
          <a:xfrm>
            <a:off x="469799" y="2794009"/>
            <a:ext cx="4966448" cy="1269980"/>
            <a:chOff x="546371" y="3978327"/>
            <a:chExt cx="4966448" cy="1269980"/>
          </a:xfrm>
        </p:grpSpPr>
        <p:sp>
          <p:nvSpPr>
            <p:cNvPr id="9" name="TextBox 8">
              <a:extLst>
                <a:ext uri="{FF2B5EF4-FFF2-40B4-BE49-F238E27FC236}">
                  <a16:creationId xmlns:a16="http://schemas.microsoft.com/office/drawing/2014/main" id="{8B255315-CB55-104C-B44D-2D6E34C2F9FC}"/>
                </a:ext>
              </a:extLst>
            </p:cNvPr>
            <p:cNvSpPr txBox="1"/>
            <p:nvPr/>
          </p:nvSpPr>
          <p:spPr>
            <a:xfrm>
              <a:off x="546371" y="3978327"/>
              <a:ext cx="4966448" cy="769441"/>
            </a:xfrm>
            <a:prstGeom prst="rect">
              <a:avLst/>
            </a:prstGeom>
            <a:noFill/>
          </p:spPr>
          <p:txBody>
            <a:bodyPr wrap="square" lIns="0" rIns="0" rtlCol="0">
              <a:spAutoFit/>
            </a:bodyPr>
            <a:lstStyle/>
            <a:p>
              <a:r>
                <a:rPr lang="en-US" sz="4400" b="1" dirty="0">
                  <a:solidFill>
                    <a:schemeClr val="bg1"/>
                  </a:solidFill>
                  <a:latin typeface="Arial" panose="020B0604020202020204" pitchFamily="34" charset="0"/>
                  <a:cs typeface="Arial" panose="020B0604020202020204" pitchFamily="34" charset="0"/>
                </a:rPr>
                <a:t>Thank You</a:t>
              </a:r>
            </a:p>
          </p:txBody>
        </p:sp>
        <p:sp>
          <p:nvSpPr>
            <p:cNvPr id="10" name="TextBox 9">
              <a:extLst>
                <a:ext uri="{FF2B5EF4-FFF2-40B4-BE49-F238E27FC236}">
                  <a16:creationId xmlns:a16="http://schemas.microsoft.com/office/drawing/2014/main" id="{A8D6068E-5155-9740-8D2A-ED76EC502FFF}"/>
                </a:ext>
              </a:extLst>
            </p:cNvPr>
            <p:cNvSpPr txBox="1"/>
            <p:nvPr/>
          </p:nvSpPr>
          <p:spPr>
            <a:xfrm>
              <a:off x="546371" y="4878975"/>
              <a:ext cx="4966448" cy="369332"/>
            </a:xfrm>
            <a:prstGeom prst="rect">
              <a:avLst/>
            </a:prstGeom>
            <a:noFill/>
          </p:spPr>
          <p:txBody>
            <a:bodyPr wrap="square" lIns="0" rIns="0" rtlCol="0">
              <a:spAutoFit/>
            </a:bodyPr>
            <a:lstStyle/>
            <a:p>
              <a:r>
                <a:rPr lang="en-US" dirty="0">
                  <a:solidFill>
                    <a:schemeClr val="bg1"/>
                  </a:solidFill>
                  <a:latin typeface="Arial" panose="020B0604020202020204" pitchFamily="34" charset="0"/>
                  <a:cs typeface="Arial" panose="020B0604020202020204" pitchFamily="34" charset="0"/>
                </a:rPr>
                <a:t>Pact Reuse Retail Accessories</a:t>
              </a:r>
            </a:p>
          </p:txBody>
        </p:sp>
        <p:cxnSp>
          <p:nvCxnSpPr>
            <p:cNvPr id="11" name="Straight Connector 10">
              <a:extLst>
                <a:ext uri="{FF2B5EF4-FFF2-40B4-BE49-F238E27FC236}">
                  <a16:creationId xmlns:a16="http://schemas.microsoft.com/office/drawing/2014/main" id="{12337A79-BF23-2F48-B133-A0F86634CD3D}"/>
                </a:ext>
              </a:extLst>
            </p:cNvPr>
            <p:cNvCxnSpPr/>
            <p:nvPr/>
          </p:nvCxnSpPr>
          <p:spPr>
            <a:xfrm>
              <a:off x="546371" y="4789018"/>
              <a:ext cx="3069978" cy="0"/>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grpSp>
      <p:pic>
        <p:nvPicPr>
          <p:cNvPr id="12" name="Picture 11">
            <a:extLst>
              <a:ext uri="{FF2B5EF4-FFF2-40B4-BE49-F238E27FC236}">
                <a16:creationId xmlns:a16="http://schemas.microsoft.com/office/drawing/2014/main" id="{6012042C-DF1E-F64D-9BF4-3AE9A25CC4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910" y="5573961"/>
            <a:ext cx="1832445" cy="1006442"/>
          </a:xfrm>
          <a:prstGeom prst="rect">
            <a:avLst/>
          </a:prstGeom>
        </p:spPr>
      </p:pic>
    </p:spTree>
    <p:extLst>
      <p:ext uri="{BB962C8B-B14F-4D97-AF65-F5344CB8AC3E}">
        <p14:creationId xmlns:p14="http://schemas.microsoft.com/office/powerpoint/2010/main" val="2387973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649089-5FFC-43B4-9A4B-F9085168CCB9}"/>
              </a:ext>
            </a:extLst>
          </p:cNvPr>
          <p:cNvSpPr>
            <a:spLocks noGrp="1"/>
          </p:cNvSpPr>
          <p:nvPr>
            <p:ph type="title"/>
          </p:nvPr>
        </p:nvSpPr>
        <p:spPr>
          <a:xfrm>
            <a:off x="495300" y="305119"/>
            <a:ext cx="8915400" cy="588989"/>
          </a:xfrm>
        </p:spPr>
        <p:txBody>
          <a:bodyPr/>
          <a:lstStyle/>
          <a:p>
            <a:r>
              <a:rPr lang="en-PH" b="1" spc="0" dirty="0">
                <a:latin typeface="Arial" panose="020B0604020202020204" pitchFamily="34" charset="0"/>
              </a:rPr>
              <a:t>What hanger to choose?</a:t>
            </a:r>
          </a:p>
        </p:txBody>
      </p:sp>
      <p:sp>
        <p:nvSpPr>
          <p:cNvPr id="18" name="Text Placeholder 4">
            <a:extLst>
              <a:ext uri="{FF2B5EF4-FFF2-40B4-BE49-F238E27FC236}">
                <a16:creationId xmlns:a16="http://schemas.microsoft.com/office/drawing/2014/main" id="{8518EEC6-C257-4B46-8E0E-FEE6199CF601}"/>
              </a:ext>
            </a:extLst>
          </p:cNvPr>
          <p:cNvSpPr txBox="1">
            <a:spLocks/>
          </p:cNvSpPr>
          <p:nvPr/>
        </p:nvSpPr>
        <p:spPr>
          <a:xfrm>
            <a:off x="495300" y="1285243"/>
            <a:ext cx="8915577" cy="11861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208"/>
              </a:lnSpc>
            </a:pPr>
            <a:r>
              <a:rPr lang="en-GB" sz="1600" b="1" spc="0" dirty="0">
                <a:solidFill>
                  <a:schemeClr val="tx1"/>
                </a:solidFill>
                <a:latin typeface="Arial" panose="020B0604020202020204" pitchFamily="34" charset="0"/>
              </a:rPr>
              <a:t>What types of hangers are there?</a:t>
            </a:r>
          </a:p>
          <a:p>
            <a:pPr>
              <a:lnSpc>
                <a:spcPts val="12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If you were to cut a hanger across the cross-section what shape would that cut look like? We tend to look at hanger types by letters. Predominantly used are U section C section, &amp; T section.  We also use flat hangers but these are normally used for accessories. </a:t>
            </a:r>
          </a:p>
          <a:p>
            <a:endParaRPr lang="en-GB" sz="110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The type of section determines how strong the hanger is.  Some heavier garments will require a stronger hanger than others.</a:t>
            </a:r>
          </a:p>
        </p:txBody>
      </p:sp>
      <p:graphicFrame>
        <p:nvGraphicFramePr>
          <p:cNvPr id="19" name="Table 10">
            <a:extLst>
              <a:ext uri="{FF2B5EF4-FFF2-40B4-BE49-F238E27FC236}">
                <a16:creationId xmlns:a16="http://schemas.microsoft.com/office/drawing/2014/main" id="{DE96518D-FBA6-1B46-9E2A-E76D8DEC6926}"/>
              </a:ext>
            </a:extLst>
          </p:cNvPr>
          <p:cNvGraphicFramePr>
            <a:graphicFrameLocks noGrp="1"/>
          </p:cNvGraphicFramePr>
          <p:nvPr>
            <p:extLst>
              <p:ext uri="{D42A27DB-BD31-4B8C-83A1-F6EECF244321}">
                <p14:modId xmlns:p14="http://schemas.microsoft.com/office/powerpoint/2010/main" val="3130149511"/>
              </p:ext>
            </p:extLst>
          </p:nvPr>
        </p:nvGraphicFramePr>
        <p:xfrm>
          <a:off x="4111533" y="3400541"/>
          <a:ext cx="4579385" cy="2377440"/>
        </p:xfrm>
        <a:graphic>
          <a:graphicData uri="http://schemas.openxmlformats.org/drawingml/2006/table">
            <a:tbl>
              <a:tblPr firstRow="1" bandRow="1">
                <a:tableStyleId>{5C22544A-7EE6-4342-B048-85BDC9FD1C3A}</a:tableStyleId>
              </a:tblPr>
              <a:tblGrid>
                <a:gridCol w="1070067">
                  <a:extLst>
                    <a:ext uri="{9D8B030D-6E8A-4147-A177-3AD203B41FA5}">
                      <a16:colId xmlns:a16="http://schemas.microsoft.com/office/drawing/2014/main" val="3624568398"/>
                    </a:ext>
                  </a:extLst>
                </a:gridCol>
                <a:gridCol w="3509318">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PROS</a:t>
                      </a:r>
                    </a:p>
                  </a:txBody>
                  <a:tcPr>
                    <a:solidFill>
                      <a:schemeClr val="tx1">
                        <a:alpha val="0"/>
                      </a:schemeClr>
                    </a:solidFill>
                  </a:tcPr>
                </a:tc>
                <a:tc>
                  <a:txBody>
                    <a:bodyPr/>
                    <a:lstStyle/>
                    <a:p>
                      <a:r>
                        <a:rPr lang="en-GB" sz="1100" b="0" dirty="0">
                          <a:solidFill>
                            <a:schemeClr val="tx1"/>
                          </a:solidFill>
                          <a:latin typeface="Arial" panose="020B0604020202020204" pitchFamily="34" charset="0"/>
                          <a:cs typeface="Arial" panose="020B0604020202020204" pitchFamily="34" charset="0"/>
                        </a:rPr>
                        <a:t>Great for heavier garments, come with polycarbonate hook for hanging in transport </a:t>
                      </a:r>
                      <a:endParaRPr lang="en-PH" sz="1100" b="0" kern="1200" dirty="0">
                        <a:solidFill>
                          <a:schemeClr val="tx1"/>
                        </a:solidFill>
                        <a:effectLst/>
                        <a:latin typeface="Arial" panose="020B0604020202020204" pitchFamily="34" charset="0"/>
                        <a:ea typeface="+mn-ea"/>
                        <a:cs typeface="Arial" panose="020B0604020202020204" pitchFamily="34" charset="0"/>
                      </a:endParaRP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CONS</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Contains a greater amount of material so are more expensive</a:t>
                      </a:r>
                      <a:endParaRPr lang="en-US" sz="1100" dirty="0">
                        <a:latin typeface="Arial" panose="020B0604020202020204" pitchFamily="34" charset="0"/>
                        <a:cs typeface="Arial" panose="020B0604020202020204" pitchFamily="34" charset="0"/>
                      </a:endParaRP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GARMENTS</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Heavy tops, jackets, knitwear, adult trousers such as jeans</a:t>
                      </a:r>
                    </a:p>
                  </a:txBody>
                  <a:tcPr>
                    <a:solidFill>
                      <a:schemeClr val="bg1">
                        <a:alpha val="0"/>
                      </a:schemeClr>
                    </a:solidFill>
                  </a:tcPr>
                </a:tc>
                <a:extLst>
                  <a:ext uri="{0D108BD9-81ED-4DB2-BD59-A6C34878D82A}">
                    <a16:rowId xmlns:a16="http://schemas.microsoft.com/office/drawing/2014/main" val="3729193902"/>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HANGERS</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JU38/42/46</a:t>
                      </a:r>
                    </a:p>
                    <a:p>
                      <a:r>
                        <a:rPr lang="en-GB" sz="1100" dirty="0">
                          <a:latin typeface="Arial" panose="020B0604020202020204" pitchFamily="34" charset="0"/>
                          <a:cs typeface="Arial" panose="020B0604020202020204" pitchFamily="34" charset="0"/>
                        </a:rPr>
                        <a:t>JUM38/42/46</a:t>
                      </a:r>
                    </a:p>
                    <a:p>
                      <a:r>
                        <a:rPr lang="en-GB" sz="1100" dirty="0">
                          <a:latin typeface="Arial" panose="020B0604020202020204" pitchFamily="34" charset="0"/>
                          <a:cs typeface="Arial" panose="020B0604020202020204" pitchFamily="34" charset="0"/>
                        </a:rPr>
                        <a:t>KU41/45, KNU41/46</a:t>
                      </a:r>
                    </a:p>
                    <a:p>
                      <a:r>
                        <a:rPr lang="en-GB" sz="1100" dirty="0">
                          <a:latin typeface="Arial" panose="020B0604020202020204" pitchFamily="34" charset="0"/>
                          <a:cs typeface="Arial" panose="020B0604020202020204" pitchFamily="34" charset="0"/>
                        </a:rPr>
                        <a:t>TU41/47</a:t>
                      </a:r>
                    </a:p>
                    <a:p>
                      <a:r>
                        <a:rPr lang="en-GB" sz="1100" dirty="0">
                          <a:latin typeface="Arial" panose="020B0604020202020204" pitchFamily="34" charset="0"/>
                          <a:cs typeface="Arial" panose="020B0604020202020204" pitchFamily="34" charset="0"/>
                        </a:rPr>
                        <a:t>BU33</a:t>
                      </a:r>
                    </a:p>
                    <a:p>
                      <a:endParaRPr lang="en-US" sz="1100" dirty="0">
                        <a:latin typeface="Arial" panose="020B0604020202020204" pitchFamily="34" charset="0"/>
                        <a:cs typeface="Arial" panose="020B0604020202020204" pitchFamily="34" charset="0"/>
                      </a:endParaRPr>
                    </a:p>
                  </a:txBody>
                  <a:tcPr>
                    <a:solidFill>
                      <a:schemeClr val="bg1">
                        <a:alpha val="0"/>
                      </a:schemeClr>
                    </a:solidFill>
                  </a:tcPr>
                </a:tc>
                <a:extLst>
                  <a:ext uri="{0D108BD9-81ED-4DB2-BD59-A6C34878D82A}">
                    <a16:rowId xmlns:a16="http://schemas.microsoft.com/office/drawing/2014/main" val="3517049425"/>
                  </a:ext>
                </a:extLst>
              </a:tr>
            </a:tbl>
          </a:graphicData>
        </a:graphic>
      </p:graphicFrame>
      <p:sp>
        <p:nvSpPr>
          <p:cNvPr id="22" name="Text Placeholder 4">
            <a:extLst>
              <a:ext uri="{FF2B5EF4-FFF2-40B4-BE49-F238E27FC236}">
                <a16:creationId xmlns:a16="http://schemas.microsoft.com/office/drawing/2014/main" id="{B7377FC3-D8AE-334B-8FCF-095679A82710}"/>
              </a:ext>
            </a:extLst>
          </p:cNvPr>
          <p:cNvSpPr txBox="1">
            <a:spLocks/>
          </p:cNvSpPr>
          <p:nvPr/>
        </p:nvSpPr>
        <p:spPr>
          <a:xfrm>
            <a:off x="4111533" y="2771676"/>
            <a:ext cx="2136690" cy="588989"/>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U Section Hangers</a:t>
            </a:r>
            <a:endParaRPr lang="en-GB" sz="1090" spc="0" dirty="0">
              <a:solidFill>
                <a:srgbClr val="E8412C"/>
              </a:solidFill>
              <a:latin typeface="Arial" panose="020B0604020202020204" pitchFamily="34" charset="0"/>
            </a:endParaRPr>
          </a:p>
          <a:p>
            <a:pPr>
              <a:lnSpc>
                <a:spcPts val="1008"/>
              </a:lnSpc>
            </a:pPr>
            <a:endParaRPr lang="en-GB" sz="1090" spc="0" dirty="0">
              <a:solidFill>
                <a:schemeClr val="tx1"/>
              </a:solidFill>
              <a:latin typeface="Arial" panose="020B0604020202020204" pitchFamily="34" charset="0"/>
            </a:endParaRPr>
          </a:p>
          <a:p>
            <a:pPr>
              <a:lnSpc>
                <a:spcPts val="1008"/>
              </a:lnSpc>
            </a:pPr>
            <a:r>
              <a:rPr lang="en-GB" sz="1090" spc="0" dirty="0">
                <a:solidFill>
                  <a:schemeClr val="tx1"/>
                </a:solidFill>
                <a:latin typeface="Arial" panose="020B0604020202020204" pitchFamily="34" charset="0"/>
              </a:rPr>
              <a:t>Strongest of all section hangers</a:t>
            </a:r>
          </a:p>
        </p:txBody>
      </p:sp>
      <p:pic>
        <p:nvPicPr>
          <p:cNvPr id="8" name="Picture 4">
            <a:extLst>
              <a:ext uri="{FF2B5EF4-FFF2-40B4-BE49-F238E27FC236}">
                <a16:creationId xmlns:a16="http://schemas.microsoft.com/office/drawing/2014/main" id="{FAF655ED-132A-2445-9433-B2E20EFB079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261" l="425" r="1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3440" y="3066476"/>
            <a:ext cx="3311772" cy="19642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4361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B586F79-E47E-456F-9070-C787CC83ECD4}"/>
              </a:ext>
            </a:extLst>
          </p:cNvPr>
          <p:cNvSpPr>
            <a:spLocks noGrp="1"/>
          </p:cNvSpPr>
          <p:nvPr>
            <p:ph type="title"/>
          </p:nvPr>
        </p:nvSpPr>
        <p:spPr/>
        <p:txBody>
          <a:bodyPr/>
          <a:lstStyle/>
          <a:p>
            <a:r>
              <a:rPr lang="en-PH" b="1" spc="0" dirty="0">
                <a:latin typeface="Arial" panose="020B0604020202020204" pitchFamily="34" charset="0"/>
              </a:rPr>
              <a:t>What hanger to choose?</a:t>
            </a:r>
          </a:p>
        </p:txBody>
      </p:sp>
      <p:graphicFrame>
        <p:nvGraphicFramePr>
          <p:cNvPr id="23" name="Table 10">
            <a:extLst>
              <a:ext uri="{FF2B5EF4-FFF2-40B4-BE49-F238E27FC236}">
                <a16:creationId xmlns:a16="http://schemas.microsoft.com/office/drawing/2014/main" id="{7B5B96A2-195C-4445-B66E-D7F38E2F9802}"/>
              </a:ext>
            </a:extLst>
          </p:cNvPr>
          <p:cNvGraphicFramePr>
            <a:graphicFrameLocks noGrp="1"/>
          </p:cNvGraphicFramePr>
          <p:nvPr>
            <p:extLst>
              <p:ext uri="{D42A27DB-BD31-4B8C-83A1-F6EECF244321}">
                <p14:modId xmlns:p14="http://schemas.microsoft.com/office/powerpoint/2010/main" val="3461947842"/>
              </p:ext>
            </p:extLst>
          </p:nvPr>
        </p:nvGraphicFramePr>
        <p:xfrm>
          <a:off x="4111533" y="1920978"/>
          <a:ext cx="4579385" cy="3048000"/>
        </p:xfrm>
        <a:graphic>
          <a:graphicData uri="http://schemas.openxmlformats.org/drawingml/2006/table">
            <a:tbl>
              <a:tblPr firstRow="1" bandRow="1">
                <a:tableStyleId>{5C22544A-7EE6-4342-B048-85BDC9FD1C3A}</a:tableStyleId>
              </a:tblPr>
              <a:tblGrid>
                <a:gridCol w="1070067">
                  <a:extLst>
                    <a:ext uri="{9D8B030D-6E8A-4147-A177-3AD203B41FA5}">
                      <a16:colId xmlns:a16="http://schemas.microsoft.com/office/drawing/2014/main" val="3624568398"/>
                    </a:ext>
                  </a:extLst>
                </a:gridCol>
                <a:gridCol w="3509318">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PROS</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Cost effective hanger that can accommodate majority of lighter garments </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CONS</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Unsuitable for heavy jacket and knitwear.  Polystyrene hook so unsuitable for hanging transport</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GARMENTS</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Childrenswear, adult t-shirts and lightweight tops, leggings, lightweight trousers, lingerie, swimwear</a:t>
                      </a:r>
                    </a:p>
                  </a:txBody>
                  <a:tcPr>
                    <a:solidFill>
                      <a:schemeClr val="bg1">
                        <a:alpha val="0"/>
                      </a:schemeClr>
                    </a:solidFill>
                  </a:tcPr>
                </a:tc>
                <a:extLst>
                  <a:ext uri="{0D108BD9-81ED-4DB2-BD59-A6C34878D82A}">
                    <a16:rowId xmlns:a16="http://schemas.microsoft.com/office/drawing/2014/main" val="3729193902"/>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HANGERS</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TC222/26/30/36/41/47</a:t>
                      </a:r>
                    </a:p>
                    <a:p>
                      <a:r>
                        <a:rPr lang="en-GB" sz="1100" dirty="0">
                          <a:latin typeface="Arial" panose="020B0604020202020204" pitchFamily="34" charset="0"/>
                          <a:cs typeface="Arial" panose="020B0604020202020204" pitchFamily="34" charset="0"/>
                        </a:rPr>
                        <a:t>TC22/26/30/36/41</a:t>
                      </a:r>
                    </a:p>
                    <a:p>
                      <a:r>
                        <a:rPr lang="en-GB" sz="1100" dirty="0">
                          <a:latin typeface="Arial" panose="020B0604020202020204" pitchFamily="34" charset="0"/>
                          <a:cs typeface="Arial" panose="020B0604020202020204" pitchFamily="34" charset="0"/>
                        </a:rPr>
                        <a:t>DTC22/26/30/36/41</a:t>
                      </a:r>
                    </a:p>
                    <a:p>
                      <a:r>
                        <a:rPr lang="en-GB" sz="1100" dirty="0">
                          <a:latin typeface="Arial" panose="020B0604020202020204" pitchFamily="34" charset="0"/>
                          <a:cs typeface="Arial" panose="020B0604020202020204" pitchFamily="34" charset="0"/>
                        </a:rPr>
                        <a:t>FC22/26/30/36/41</a:t>
                      </a:r>
                    </a:p>
                    <a:p>
                      <a:r>
                        <a:rPr lang="en-GB" sz="1100" dirty="0">
                          <a:latin typeface="Arial" panose="020B0604020202020204" pitchFamily="34" charset="0"/>
                          <a:cs typeface="Arial" panose="020B0604020202020204" pitchFamily="34" charset="0"/>
                        </a:rPr>
                        <a:t>SWC26/30/36</a:t>
                      </a:r>
                    </a:p>
                    <a:p>
                      <a:r>
                        <a:rPr lang="en-GB" sz="1100" dirty="0">
                          <a:latin typeface="Arial" panose="020B0604020202020204" pitchFamily="34" charset="0"/>
                          <a:cs typeface="Arial" panose="020B0604020202020204" pitchFamily="34" charset="0"/>
                        </a:rPr>
                        <a:t>BC22/28</a:t>
                      </a:r>
                    </a:p>
                    <a:p>
                      <a:r>
                        <a:rPr lang="en-GB" sz="1100" dirty="0">
                          <a:latin typeface="Arial" panose="020B0604020202020204" pitchFamily="34" charset="0"/>
                          <a:cs typeface="Arial" panose="020B0604020202020204" pitchFamily="34" charset="0"/>
                        </a:rPr>
                        <a:t>PC19/26/33</a:t>
                      </a:r>
                    </a:p>
                    <a:p>
                      <a:r>
                        <a:rPr lang="en-GB" sz="1100" dirty="0">
                          <a:latin typeface="Arial" panose="020B0604020202020204" pitchFamily="34" charset="0"/>
                          <a:cs typeface="Arial" panose="020B0604020202020204" pitchFamily="34" charset="0"/>
                        </a:rPr>
                        <a:t>BRF125 – Lingerie</a:t>
                      </a:r>
                    </a:p>
                    <a:p>
                      <a:r>
                        <a:rPr lang="en-GB" sz="1100" dirty="0">
                          <a:latin typeface="Arial" panose="020B0604020202020204" pitchFamily="34" charset="0"/>
                          <a:cs typeface="Arial" panose="020B0604020202020204" pitchFamily="34" charset="0"/>
                        </a:rPr>
                        <a:t>NC30 – Lingerie</a:t>
                      </a:r>
                    </a:p>
                    <a:p>
                      <a:r>
                        <a:rPr lang="en-GB" sz="1100" dirty="0">
                          <a:latin typeface="Arial" panose="020B0604020202020204" pitchFamily="34" charset="0"/>
                          <a:cs typeface="Arial" panose="020B0604020202020204" pitchFamily="34" charset="0"/>
                        </a:rPr>
                        <a:t>SW121/24/27/32 - Swimwear</a:t>
                      </a:r>
                      <a:endParaRPr lang="en-US" sz="1100" dirty="0">
                        <a:latin typeface="Arial" panose="020B0604020202020204" pitchFamily="34" charset="0"/>
                        <a:cs typeface="Arial" panose="020B0604020202020204" pitchFamily="34" charset="0"/>
                      </a:endParaRPr>
                    </a:p>
                  </a:txBody>
                  <a:tcPr>
                    <a:solidFill>
                      <a:schemeClr val="bg1">
                        <a:alpha val="0"/>
                      </a:schemeClr>
                    </a:solidFill>
                  </a:tcPr>
                </a:tc>
                <a:extLst>
                  <a:ext uri="{0D108BD9-81ED-4DB2-BD59-A6C34878D82A}">
                    <a16:rowId xmlns:a16="http://schemas.microsoft.com/office/drawing/2014/main" val="3517049425"/>
                  </a:ext>
                </a:extLst>
              </a:tr>
            </a:tbl>
          </a:graphicData>
        </a:graphic>
      </p:graphicFrame>
      <p:sp>
        <p:nvSpPr>
          <p:cNvPr id="24" name="Text Placeholder 4">
            <a:extLst>
              <a:ext uri="{FF2B5EF4-FFF2-40B4-BE49-F238E27FC236}">
                <a16:creationId xmlns:a16="http://schemas.microsoft.com/office/drawing/2014/main" id="{B97E2797-2117-DA48-A60B-49ACC999C910}"/>
              </a:ext>
            </a:extLst>
          </p:cNvPr>
          <p:cNvSpPr txBox="1">
            <a:spLocks/>
          </p:cNvSpPr>
          <p:nvPr/>
        </p:nvSpPr>
        <p:spPr>
          <a:xfrm>
            <a:off x="4111532" y="1264152"/>
            <a:ext cx="4579385" cy="588989"/>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C Section Hangers</a:t>
            </a:r>
            <a:endParaRPr lang="en-GB" sz="1090" spc="0" dirty="0">
              <a:solidFill>
                <a:srgbClr val="E8412C"/>
              </a:solidFill>
              <a:latin typeface="Arial" panose="020B0604020202020204" pitchFamily="34" charset="0"/>
            </a:endParaRP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Lighter hanger that is great for lighter garments and children’s clothing.  </a:t>
            </a:r>
          </a:p>
        </p:txBody>
      </p:sp>
      <p:sp>
        <p:nvSpPr>
          <p:cNvPr id="25" name="Text Placeholder 4">
            <a:extLst>
              <a:ext uri="{FF2B5EF4-FFF2-40B4-BE49-F238E27FC236}">
                <a16:creationId xmlns:a16="http://schemas.microsoft.com/office/drawing/2014/main" id="{944B652C-D3FD-294A-A5F7-8FA3CDDF2663}"/>
              </a:ext>
            </a:extLst>
          </p:cNvPr>
          <p:cNvSpPr txBox="1">
            <a:spLocks/>
          </p:cNvSpPr>
          <p:nvPr/>
        </p:nvSpPr>
        <p:spPr>
          <a:xfrm>
            <a:off x="4111532" y="5061795"/>
            <a:ext cx="4579385" cy="588989"/>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T Section Hangers</a:t>
            </a:r>
            <a:endParaRPr lang="en-GB" sz="1090" spc="0" dirty="0">
              <a:solidFill>
                <a:srgbClr val="E8412C"/>
              </a:solidFill>
              <a:latin typeface="Arial" panose="020B0604020202020204" pitchFamily="34" charset="0"/>
            </a:endParaRP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Very light hanger used for lingerie.  BRA130 - Bras</a:t>
            </a:r>
          </a:p>
        </p:txBody>
      </p:sp>
      <p:pic>
        <p:nvPicPr>
          <p:cNvPr id="9" name="Picture 8">
            <a:extLst>
              <a:ext uri="{FF2B5EF4-FFF2-40B4-BE49-F238E27FC236}">
                <a16:creationId xmlns:a16="http://schemas.microsoft.com/office/drawing/2014/main" id="{85E62F95-E4A3-7343-A959-F7E3A956DE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439" b="98942" l="9826" r="97646">
                        <a14:backgroundMark x1="86387" y1="83466" x2="86387" y2="83466"/>
                      </a14:backgroundRemoval>
                    </a14:imgEffect>
                  </a14:imgLayer>
                </a14:imgProps>
              </a:ext>
            </a:extLst>
          </a:blip>
          <a:stretch>
            <a:fillRect/>
          </a:stretch>
        </p:blipFill>
        <p:spPr>
          <a:xfrm>
            <a:off x="1523952" y="1100025"/>
            <a:ext cx="2325905" cy="1799779"/>
          </a:xfrm>
          <a:prstGeom prst="rect">
            <a:avLst/>
          </a:prstGeom>
        </p:spPr>
      </p:pic>
      <p:pic>
        <p:nvPicPr>
          <p:cNvPr id="10" name="Picture 9">
            <a:extLst>
              <a:ext uri="{FF2B5EF4-FFF2-40B4-BE49-F238E27FC236}">
                <a16:creationId xmlns:a16="http://schemas.microsoft.com/office/drawing/2014/main" id="{EC851B60-07A3-6C42-85BC-7211D27CE6A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1" b="98674" l="9880" r="96806">
                        <a14:backgroundMark x1="23054" y1="72016" x2="23054" y2="72016"/>
                        <a14:backgroundMark x1="86427" y1="83554" x2="86427" y2="83554"/>
                        <a14:backgroundMark x1="88523" y1="85942" x2="88523" y2="85942"/>
                        <a14:backgroundMark x1="81637" y1="74934" x2="81637" y2="74934"/>
                        <a14:backgroundMark x1="45010" y1="56101" x2="45010" y2="56101"/>
                      </a14:backgroundRemoval>
                    </a14:imgEffect>
                  </a14:imgLayer>
                </a14:imgProps>
              </a:ext>
            </a:extLst>
          </a:blip>
          <a:stretch>
            <a:fillRect/>
          </a:stretch>
        </p:blipFill>
        <p:spPr>
          <a:xfrm>
            <a:off x="1382096" y="2670008"/>
            <a:ext cx="2467761" cy="1856978"/>
          </a:xfrm>
          <a:prstGeom prst="rect">
            <a:avLst/>
          </a:prstGeom>
        </p:spPr>
      </p:pic>
      <p:pic>
        <p:nvPicPr>
          <p:cNvPr id="11" name="Picture 10">
            <a:extLst>
              <a:ext uri="{FF2B5EF4-FFF2-40B4-BE49-F238E27FC236}">
                <a16:creationId xmlns:a16="http://schemas.microsoft.com/office/drawing/2014/main" id="{B25BC8DF-93D1-5947-8E0D-29B9F57C660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693" b="94660" l="4269" r="97470">
                        <a14:backgroundMark x1="12727" y1="75243" x2="12727" y2="75243"/>
                        <a14:backgroundMark x1="13360" y1="82524" x2="13360" y2="82524"/>
                        <a14:backgroundMark x1="92253" y1="79612" x2="92253" y2="79612"/>
                        <a14:backgroundMark x1="91225" y1="85113" x2="91225" y2="85113"/>
                        <a14:backgroundMark x1="88063" y1="76375" x2="88063" y2="76375"/>
                        <a14:backgroundMark x1="89012" y1="77994" x2="89012" y2="77994"/>
                        <a14:backgroundMark x1="88142" y1="82686" x2="88142" y2="82686"/>
                        <a14:backgroundMark x1="86719" y1="81392" x2="86719" y2="81392"/>
                        <a14:backgroundMark x1="19289" y1="71683" x2="19289" y2="71683"/>
                        <a14:backgroundMark x1="17391" y1="79612" x2="17391" y2="79612"/>
                      </a14:backgroundRemoval>
                    </a14:imgEffect>
                    <a14:imgEffect>
                      <a14:brightnessContrast bright="-20000" contrast="40000"/>
                    </a14:imgEffect>
                  </a14:imgLayer>
                </a14:imgProps>
              </a:ext>
            </a:extLst>
          </a:blip>
          <a:stretch>
            <a:fillRect/>
          </a:stretch>
        </p:blipFill>
        <p:spPr>
          <a:xfrm>
            <a:off x="1382096" y="4445191"/>
            <a:ext cx="2467761" cy="1205593"/>
          </a:xfrm>
          <a:prstGeom prst="rect">
            <a:avLst/>
          </a:prstGeom>
        </p:spPr>
      </p:pic>
    </p:spTree>
    <p:extLst>
      <p:ext uri="{BB962C8B-B14F-4D97-AF65-F5344CB8AC3E}">
        <p14:creationId xmlns:p14="http://schemas.microsoft.com/office/powerpoint/2010/main" val="2108004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60DB-475E-4D69-B9CC-37363EB198BB}"/>
              </a:ext>
            </a:extLst>
          </p:cNvPr>
          <p:cNvSpPr>
            <a:spLocks noGrp="1"/>
          </p:cNvSpPr>
          <p:nvPr>
            <p:ph type="title"/>
          </p:nvPr>
        </p:nvSpPr>
        <p:spPr/>
        <p:txBody>
          <a:bodyPr/>
          <a:lstStyle/>
          <a:p>
            <a:r>
              <a:rPr lang="en-PH" b="1" spc="0" dirty="0">
                <a:latin typeface="Arial" panose="020B0604020202020204" pitchFamily="34" charset="0"/>
              </a:rPr>
              <a:t>Hanger </a:t>
            </a:r>
            <a:r>
              <a:rPr lang="en-PH" b="1" spc="0" dirty="0" err="1">
                <a:latin typeface="Arial" panose="020B0604020202020204" pitchFamily="34" charset="0"/>
              </a:rPr>
              <a:t>Colours</a:t>
            </a:r>
            <a:r>
              <a:rPr lang="en-PH" b="1" spc="0" dirty="0">
                <a:latin typeface="Arial" panose="020B0604020202020204" pitchFamily="34" charset="0"/>
              </a:rPr>
              <a:t> by Dept</a:t>
            </a:r>
          </a:p>
        </p:txBody>
      </p:sp>
      <p:sp>
        <p:nvSpPr>
          <p:cNvPr id="8" name="Text Placeholder 4">
            <a:extLst>
              <a:ext uri="{FF2B5EF4-FFF2-40B4-BE49-F238E27FC236}">
                <a16:creationId xmlns:a16="http://schemas.microsoft.com/office/drawing/2014/main" id="{694D7E05-B9E2-444B-A4F1-A7196D21E385}"/>
              </a:ext>
            </a:extLst>
          </p:cNvPr>
          <p:cNvSpPr txBox="1">
            <a:spLocks/>
          </p:cNvSpPr>
          <p:nvPr/>
        </p:nvSpPr>
        <p:spPr>
          <a:xfrm>
            <a:off x="495300" y="1285243"/>
            <a:ext cx="8915577" cy="4538908"/>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208"/>
              </a:lnSpc>
            </a:pPr>
            <a:r>
              <a:rPr lang="en-GB" sz="1100" spc="0" dirty="0">
                <a:solidFill>
                  <a:schemeClr val="tx1"/>
                </a:solidFill>
                <a:latin typeface="Arial" panose="020B0604020202020204" pitchFamily="34" charset="0"/>
              </a:rPr>
              <a:t>Each department has an assigned hanger colour:</a:t>
            </a: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endParaRPr lang="en-GB" sz="1100" spc="0" dirty="0">
              <a:solidFill>
                <a:schemeClr val="tx1"/>
              </a:solidFill>
              <a:latin typeface="Arial" panose="020B0604020202020204" pitchFamily="34" charset="0"/>
            </a:endParaRPr>
          </a:p>
          <a:p>
            <a:pPr>
              <a:lnSpc>
                <a:spcPts val="1208"/>
              </a:lnSpc>
            </a:pPr>
            <a:r>
              <a:rPr lang="en-GB" sz="1100" spc="0" dirty="0">
                <a:solidFill>
                  <a:schemeClr val="tx1"/>
                </a:solidFill>
                <a:latin typeface="Arial" panose="020B0604020202020204" pitchFamily="34" charset="0"/>
              </a:rPr>
              <a:t>All hangers must be the correct colour for the product department.</a:t>
            </a:r>
            <a:endParaRPr lang="en-GB" sz="900" spc="0" dirty="0">
              <a:solidFill>
                <a:schemeClr val="tx1"/>
              </a:solidFill>
              <a:latin typeface="Arial" panose="020B0604020202020204" pitchFamily="34" charset="0"/>
            </a:endParaRPr>
          </a:p>
        </p:txBody>
      </p:sp>
      <p:graphicFrame>
        <p:nvGraphicFramePr>
          <p:cNvPr id="9" name="Table 10">
            <a:extLst>
              <a:ext uri="{FF2B5EF4-FFF2-40B4-BE49-F238E27FC236}">
                <a16:creationId xmlns:a16="http://schemas.microsoft.com/office/drawing/2014/main" id="{9DFBC733-1579-D641-B61D-89B067E335C7}"/>
              </a:ext>
            </a:extLst>
          </p:cNvPr>
          <p:cNvGraphicFramePr>
            <a:graphicFrameLocks noGrp="1"/>
          </p:cNvGraphicFramePr>
          <p:nvPr>
            <p:extLst>
              <p:ext uri="{D42A27DB-BD31-4B8C-83A1-F6EECF244321}">
                <p14:modId xmlns:p14="http://schemas.microsoft.com/office/powerpoint/2010/main" val="938431368"/>
              </p:ext>
            </p:extLst>
          </p:nvPr>
        </p:nvGraphicFramePr>
        <p:xfrm>
          <a:off x="420981" y="1682081"/>
          <a:ext cx="5180747" cy="3368040"/>
        </p:xfrm>
        <a:graphic>
          <a:graphicData uri="http://schemas.openxmlformats.org/drawingml/2006/table">
            <a:tbl>
              <a:tblPr firstRow="1" bandRow="1">
                <a:tableStyleId>{5C22544A-7EE6-4342-B048-85BDC9FD1C3A}</a:tableStyleId>
              </a:tblPr>
              <a:tblGrid>
                <a:gridCol w="2221909">
                  <a:extLst>
                    <a:ext uri="{9D8B030D-6E8A-4147-A177-3AD203B41FA5}">
                      <a16:colId xmlns:a16="http://schemas.microsoft.com/office/drawing/2014/main" val="3624568398"/>
                    </a:ext>
                  </a:extLst>
                </a:gridCol>
                <a:gridCol w="2958838">
                  <a:extLst>
                    <a:ext uri="{9D8B030D-6E8A-4147-A177-3AD203B41FA5}">
                      <a16:colId xmlns:a16="http://schemas.microsoft.com/office/drawing/2014/main" val="4188205891"/>
                    </a:ext>
                  </a:extLst>
                </a:gridCol>
              </a:tblGrid>
              <a:tr h="156290">
                <a:tc>
                  <a:txBody>
                    <a:bodyPr/>
                    <a:lstStyle/>
                    <a:p>
                      <a:pPr marL="171450" indent="-171450">
                        <a:buFont typeface="Arial" panose="020B0604020202020204" pitchFamily="34" charset="0"/>
                        <a:buChar char="•"/>
                      </a:pPr>
                      <a:r>
                        <a:rPr lang="en-US" sz="1100" b="0" i="0" dirty="0">
                          <a:solidFill>
                            <a:schemeClr val="tx1"/>
                          </a:solidFill>
                          <a:latin typeface="Arial" panose="020B0604020202020204" pitchFamily="34" charset="0"/>
                          <a:cs typeface="Arial" panose="020B0604020202020204" pitchFamily="34" charset="0"/>
                        </a:rPr>
                        <a:t>Ladies</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Black</a:t>
                      </a:r>
                    </a:p>
                  </a:txBody>
                  <a:tcPr>
                    <a:solidFill>
                      <a:schemeClr val="tx1">
                        <a:alpha val="0"/>
                      </a:schemeClr>
                    </a:solidFill>
                  </a:tcPr>
                </a:tc>
                <a:extLst>
                  <a:ext uri="{0D108BD9-81ED-4DB2-BD59-A6C34878D82A}">
                    <a16:rowId xmlns:a16="http://schemas.microsoft.com/office/drawing/2014/main" val="1895801120"/>
                  </a:ext>
                </a:extLst>
              </a:tr>
              <a:tr h="156290">
                <a:tc>
                  <a:txBody>
                    <a:bodyPr/>
                    <a:lstStyle/>
                    <a:p>
                      <a:pPr marL="171450" indent="-171450">
                        <a:buFont typeface="Arial" panose="020B0604020202020204" pitchFamily="34" charset="0"/>
                        <a:buChar char="•"/>
                      </a:pPr>
                      <a:r>
                        <a:rPr lang="en-US" sz="1100" b="0" i="0" dirty="0">
                          <a:solidFill>
                            <a:schemeClr val="tx1"/>
                          </a:solidFill>
                          <a:latin typeface="Arial" panose="020B0604020202020204" pitchFamily="34" charset="0"/>
                          <a:cs typeface="Arial" panose="020B0604020202020204" pitchFamily="34" charset="0"/>
                        </a:rPr>
                        <a:t>Men’s</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Black</a:t>
                      </a:r>
                    </a:p>
                  </a:txBody>
                  <a:tcPr>
                    <a:solidFill>
                      <a:schemeClr val="tx1">
                        <a:alpha val="0"/>
                      </a:schemeClr>
                    </a:solidFill>
                  </a:tcPr>
                </a:tc>
                <a:extLst>
                  <a:ext uri="{0D108BD9-81ED-4DB2-BD59-A6C34878D82A}">
                    <a16:rowId xmlns:a16="http://schemas.microsoft.com/office/drawing/2014/main" val="145365098"/>
                  </a:ext>
                </a:extLst>
              </a:tr>
              <a:tr h="156290">
                <a:tc>
                  <a:txBody>
                    <a:bodyPr/>
                    <a:lstStyle/>
                    <a:p>
                      <a:pPr marL="171450" indent="-171450">
                        <a:buFont typeface="Arial" panose="020B0604020202020204" pitchFamily="34" charset="0"/>
                        <a:buChar char="•"/>
                      </a:pPr>
                      <a:r>
                        <a:rPr lang="en-US" sz="1100" b="0" i="0" dirty="0">
                          <a:solidFill>
                            <a:schemeClr val="tx1"/>
                          </a:solidFill>
                          <a:latin typeface="Arial" panose="020B0604020202020204" pitchFamily="34" charset="0"/>
                          <a:cs typeface="Arial" panose="020B0604020202020204" pitchFamily="34" charset="0"/>
                        </a:rPr>
                        <a:t>Ladies essentials</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Cream</a:t>
                      </a:r>
                    </a:p>
                  </a:txBody>
                  <a:tcPr>
                    <a:solidFill>
                      <a:schemeClr val="tx1">
                        <a:alpha val="0"/>
                      </a:schemeClr>
                    </a:solidFill>
                  </a:tcPr>
                </a:tc>
                <a:extLst>
                  <a:ext uri="{0D108BD9-81ED-4DB2-BD59-A6C34878D82A}">
                    <a16:rowId xmlns:a16="http://schemas.microsoft.com/office/drawing/2014/main" val="2136400838"/>
                  </a:ext>
                </a:extLst>
              </a:tr>
              <a:tr h="156290">
                <a:tc>
                  <a:txBody>
                    <a:bodyPr/>
                    <a:lstStyle/>
                    <a:p>
                      <a:pPr marL="171450" indent="-171450">
                        <a:buFont typeface="Arial" panose="020B0604020202020204" pitchFamily="34" charset="0"/>
                        <a:buChar char="•"/>
                      </a:pPr>
                      <a:r>
                        <a:rPr lang="en-US" sz="1100" b="0" i="0" dirty="0" err="1">
                          <a:solidFill>
                            <a:schemeClr val="tx1"/>
                          </a:solidFill>
                          <a:latin typeface="Arial" panose="020B0604020202020204" pitchFamily="34" charset="0"/>
                          <a:cs typeface="Arial" panose="020B0604020202020204" pitchFamily="34" charset="0"/>
                        </a:rPr>
                        <a:t>Mens</a:t>
                      </a:r>
                      <a:r>
                        <a:rPr lang="en-US" sz="1100" b="0" i="0" dirty="0">
                          <a:solidFill>
                            <a:schemeClr val="tx1"/>
                          </a:solidFill>
                          <a:latin typeface="Arial" panose="020B0604020202020204" pitchFamily="34" charset="0"/>
                          <a:cs typeface="Arial" panose="020B0604020202020204" pitchFamily="34" charset="0"/>
                        </a:rPr>
                        <a:t>’ essentials</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Black</a:t>
                      </a:r>
                    </a:p>
                  </a:txBody>
                  <a:tcPr>
                    <a:solidFill>
                      <a:schemeClr val="tx1">
                        <a:alpha val="0"/>
                      </a:schemeClr>
                    </a:solidFill>
                  </a:tcPr>
                </a:tc>
                <a:extLst>
                  <a:ext uri="{0D108BD9-81ED-4DB2-BD59-A6C34878D82A}">
                    <a16:rowId xmlns:a16="http://schemas.microsoft.com/office/drawing/2014/main" val="2963732992"/>
                  </a:ext>
                </a:extLst>
              </a:tr>
              <a:tr h="156290">
                <a:tc>
                  <a:txBody>
                    <a:bodyPr/>
                    <a:lstStyle/>
                    <a:p>
                      <a:pPr marL="171450" indent="-171450">
                        <a:buFont typeface="Arial" panose="020B0604020202020204" pitchFamily="34" charset="0"/>
                        <a:buChar char="•"/>
                      </a:pPr>
                      <a:r>
                        <a:rPr lang="en-US" sz="1100" b="0" i="0" dirty="0">
                          <a:solidFill>
                            <a:schemeClr val="tx1"/>
                          </a:solidFill>
                          <a:latin typeface="Arial" panose="020B0604020202020204" pitchFamily="34" charset="0"/>
                          <a:cs typeface="Arial" panose="020B0604020202020204" pitchFamily="34" charset="0"/>
                        </a:rPr>
                        <a:t>Kids essential</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Pearl</a:t>
                      </a:r>
                    </a:p>
                  </a:txBody>
                  <a:tcPr>
                    <a:solidFill>
                      <a:schemeClr val="tx1">
                        <a:alpha val="0"/>
                      </a:schemeClr>
                    </a:solidFill>
                  </a:tcPr>
                </a:tc>
                <a:extLst>
                  <a:ext uri="{0D108BD9-81ED-4DB2-BD59-A6C34878D82A}">
                    <a16:rowId xmlns:a16="http://schemas.microsoft.com/office/drawing/2014/main" val="4070845292"/>
                  </a:ext>
                </a:extLst>
              </a:tr>
              <a:tr h="156290">
                <a:tc>
                  <a:txBody>
                    <a:bodyPr/>
                    <a:lstStyle/>
                    <a:p>
                      <a:pPr marL="171450" indent="-171450">
                        <a:buFont typeface="Arial" panose="020B0604020202020204" pitchFamily="34" charset="0"/>
                        <a:buChar char="•"/>
                      </a:pPr>
                      <a:r>
                        <a:rPr lang="en-US" sz="1100" b="0" i="0" dirty="0">
                          <a:solidFill>
                            <a:schemeClr val="tx1"/>
                          </a:solidFill>
                          <a:latin typeface="Arial" panose="020B0604020202020204" pitchFamily="34" charset="0"/>
                          <a:cs typeface="Arial" panose="020B0604020202020204" pitchFamily="34" charset="0"/>
                        </a:rPr>
                        <a:t>Ladies Nightwear</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Cream</a:t>
                      </a:r>
                    </a:p>
                  </a:txBody>
                  <a:tcPr>
                    <a:solidFill>
                      <a:schemeClr val="tx1">
                        <a:alpha val="0"/>
                      </a:schemeClr>
                    </a:solidFill>
                  </a:tcPr>
                </a:tc>
                <a:extLst>
                  <a:ext uri="{0D108BD9-81ED-4DB2-BD59-A6C34878D82A}">
                    <a16:rowId xmlns:a16="http://schemas.microsoft.com/office/drawing/2014/main" val="3463426478"/>
                  </a:ext>
                </a:extLst>
              </a:tr>
              <a:tr h="156290">
                <a:tc>
                  <a:txBody>
                    <a:bodyPr/>
                    <a:lstStyle/>
                    <a:p>
                      <a:pPr marL="171450" indent="-171450">
                        <a:buFont typeface="Arial" panose="020B0604020202020204" pitchFamily="34" charset="0"/>
                        <a:buChar char="•"/>
                      </a:pPr>
                      <a:r>
                        <a:rPr lang="en-US" sz="1100" b="0" i="0" dirty="0">
                          <a:solidFill>
                            <a:schemeClr val="tx1"/>
                          </a:solidFill>
                          <a:latin typeface="Arial" panose="020B0604020202020204" pitchFamily="34" charset="0"/>
                          <a:cs typeface="Arial" panose="020B0604020202020204" pitchFamily="34" charset="0"/>
                        </a:rPr>
                        <a:t>Men’s Nightwear</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Black</a:t>
                      </a:r>
                    </a:p>
                  </a:txBody>
                  <a:tcPr>
                    <a:solidFill>
                      <a:schemeClr val="tx1">
                        <a:alpha val="0"/>
                      </a:schemeClr>
                    </a:solidFill>
                  </a:tcPr>
                </a:tc>
                <a:extLst>
                  <a:ext uri="{0D108BD9-81ED-4DB2-BD59-A6C34878D82A}">
                    <a16:rowId xmlns:a16="http://schemas.microsoft.com/office/drawing/2014/main" val="2577406454"/>
                  </a:ext>
                </a:extLst>
              </a:tr>
              <a:tr h="156290">
                <a:tc>
                  <a:txBody>
                    <a:bodyPr/>
                    <a:lstStyle/>
                    <a:p>
                      <a:pPr marL="171450" indent="-171450">
                        <a:buFont typeface="Arial" panose="020B0604020202020204" pitchFamily="34" charset="0"/>
                        <a:buChar char="•"/>
                      </a:pPr>
                      <a:r>
                        <a:rPr lang="en-US" sz="1100" b="0" i="0" dirty="0">
                          <a:solidFill>
                            <a:schemeClr val="tx1"/>
                          </a:solidFill>
                          <a:latin typeface="Arial" panose="020B0604020202020204" pitchFamily="34" charset="0"/>
                          <a:cs typeface="Arial" panose="020B0604020202020204" pitchFamily="34" charset="0"/>
                        </a:rPr>
                        <a:t>Kids Nightwear</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Black</a:t>
                      </a:r>
                    </a:p>
                  </a:txBody>
                  <a:tcPr>
                    <a:solidFill>
                      <a:schemeClr val="tx1">
                        <a:alpha val="0"/>
                      </a:schemeClr>
                    </a:solidFill>
                  </a:tcPr>
                </a:tc>
                <a:extLst>
                  <a:ext uri="{0D108BD9-81ED-4DB2-BD59-A6C34878D82A}">
                    <a16:rowId xmlns:a16="http://schemas.microsoft.com/office/drawing/2014/main" val="932340282"/>
                  </a:ext>
                </a:extLst>
              </a:tr>
              <a:tr h="156290">
                <a:tc>
                  <a:txBody>
                    <a:bodyPr/>
                    <a:lstStyle/>
                    <a:p>
                      <a:pPr marL="171450" indent="-171450">
                        <a:buFont typeface="Arial" panose="020B0604020202020204" pitchFamily="34" charset="0"/>
                        <a:buChar char="•"/>
                      </a:pPr>
                      <a:r>
                        <a:rPr lang="en-US" sz="1100" b="0" i="0" dirty="0">
                          <a:solidFill>
                            <a:schemeClr val="tx1"/>
                          </a:solidFill>
                          <a:latin typeface="Arial" panose="020B0604020202020204" pitchFamily="34" charset="0"/>
                          <a:cs typeface="Arial" panose="020B0604020202020204" pitchFamily="34" charset="0"/>
                        </a:rPr>
                        <a:t>School</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Black</a:t>
                      </a:r>
                    </a:p>
                  </a:txBody>
                  <a:tcPr>
                    <a:solidFill>
                      <a:schemeClr val="tx1">
                        <a:alpha val="0"/>
                      </a:schemeClr>
                    </a:solidFill>
                  </a:tcPr>
                </a:tc>
                <a:extLst>
                  <a:ext uri="{0D108BD9-81ED-4DB2-BD59-A6C34878D82A}">
                    <a16:rowId xmlns:a16="http://schemas.microsoft.com/office/drawing/2014/main" val="3245601984"/>
                  </a:ext>
                </a:extLst>
              </a:tr>
              <a:tr h="156290">
                <a:tc>
                  <a:txBody>
                    <a:bodyPr/>
                    <a:lstStyle/>
                    <a:p>
                      <a:pPr marL="171450" indent="-171450">
                        <a:buFont typeface="Arial" panose="020B0604020202020204" pitchFamily="34" charset="0"/>
                        <a:buChar char="•"/>
                      </a:pPr>
                      <a:r>
                        <a:rPr lang="en-US" sz="1100" b="0" i="0" dirty="0">
                          <a:solidFill>
                            <a:schemeClr val="tx1"/>
                          </a:solidFill>
                          <a:latin typeface="Arial" panose="020B0604020202020204" pitchFamily="34" charset="0"/>
                          <a:cs typeface="Arial" panose="020B0604020202020204" pitchFamily="34" charset="0"/>
                        </a:rPr>
                        <a:t>Babywear</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Pearl</a:t>
                      </a:r>
                    </a:p>
                  </a:txBody>
                  <a:tcPr>
                    <a:solidFill>
                      <a:schemeClr val="tx1">
                        <a:alpha val="0"/>
                      </a:schemeClr>
                    </a:solidFill>
                  </a:tcPr>
                </a:tc>
                <a:extLst>
                  <a:ext uri="{0D108BD9-81ED-4DB2-BD59-A6C34878D82A}">
                    <a16:rowId xmlns:a16="http://schemas.microsoft.com/office/drawing/2014/main" val="3389187958"/>
                  </a:ext>
                </a:extLst>
              </a:tr>
              <a:tr h="156290">
                <a:tc>
                  <a:txBody>
                    <a:bodyPr/>
                    <a:lstStyle/>
                    <a:p>
                      <a:pPr marL="171450" indent="-171450">
                        <a:buFont typeface="Arial" panose="020B0604020202020204" pitchFamily="34" charset="0"/>
                        <a:buChar char="•"/>
                      </a:pPr>
                      <a:r>
                        <a:rPr lang="en-US" sz="1100" b="0" i="0" dirty="0" err="1">
                          <a:solidFill>
                            <a:schemeClr val="tx1"/>
                          </a:solidFill>
                          <a:latin typeface="Arial" panose="020B0604020202020204" pitchFamily="34" charset="0"/>
                          <a:cs typeface="Arial" panose="020B0604020202020204" pitchFamily="34" charset="0"/>
                        </a:rPr>
                        <a:t>Kidswear</a:t>
                      </a:r>
                      <a:endParaRPr lang="en-US" sz="1100" b="0" i="0" dirty="0">
                        <a:solidFill>
                          <a:schemeClr val="tx1"/>
                        </a:solidFill>
                        <a:latin typeface="Arial" panose="020B0604020202020204" pitchFamily="34" charset="0"/>
                        <a:cs typeface="Arial" panose="020B0604020202020204" pitchFamily="34" charset="0"/>
                      </a:endParaRP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Black</a:t>
                      </a:r>
                    </a:p>
                  </a:txBody>
                  <a:tcPr>
                    <a:solidFill>
                      <a:schemeClr val="tx1">
                        <a:alpha val="0"/>
                      </a:schemeClr>
                    </a:solidFill>
                  </a:tcPr>
                </a:tc>
                <a:extLst>
                  <a:ext uri="{0D108BD9-81ED-4DB2-BD59-A6C34878D82A}">
                    <a16:rowId xmlns:a16="http://schemas.microsoft.com/office/drawing/2014/main" val="2126191144"/>
                  </a:ext>
                </a:extLst>
              </a:tr>
              <a:tr h="156290">
                <a:tc>
                  <a:txBody>
                    <a:bodyPr/>
                    <a:lstStyle/>
                    <a:p>
                      <a:pPr marL="171450" indent="-171450">
                        <a:buFont typeface="Arial" panose="020B0604020202020204" pitchFamily="34" charset="0"/>
                        <a:buChar char="•"/>
                      </a:pPr>
                      <a:r>
                        <a:rPr lang="en-US" sz="1100" b="0" i="0" dirty="0">
                          <a:solidFill>
                            <a:schemeClr val="tx1"/>
                          </a:solidFill>
                          <a:latin typeface="Arial" panose="020B0604020202020204" pitchFamily="34" charset="0"/>
                          <a:cs typeface="Arial" panose="020B0604020202020204" pitchFamily="34" charset="0"/>
                        </a:rPr>
                        <a:t>Footwear &amp; Accessories</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Black</a:t>
                      </a:r>
                    </a:p>
                  </a:txBody>
                  <a:tcPr>
                    <a:solidFill>
                      <a:schemeClr val="tx1">
                        <a:alpha val="0"/>
                      </a:schemeClr>
                    </a:solidFill>
                  </a:tcPr>
                </a:tc>
                <a:extLst>
                  <a:ext uri="{0D108BD9-81ED-4DB2-BD59-A6C34878D82A}">
                    <a16:rowId xmlns:a16="http://schemas.microsoft.com/office/drawing/2014/main" val="1543882188"/>
                  </a:ext>
                </a:extLst>
              </a:tr>
              <a:tr h="156290">
                <a:tc>
                  <a:txBody>
                    <a:bodyPr/>
                    <a:lstStyle/>
                    <a:p>
                      <a:pPr marL="171450" indent="-171450">
                        <a:buFont typeface="Arial" panose="020B0604020202020204" pitchFamily="34" charset="0"/>
                        <a:buChar char="•"/>
                      </a:pPr>
                      <a:r>
                        <a:rPr lang="en-US" sz="1100" b="0" i="0" dirty="0">
                          <a:solidFill>
                            <a:schemeClr val="tx1"/>
                          </a:solidFill>
                          <a:latin typeface="Arial" panose="020B0604020202020204" pitchFamily="34" charset="0"/>
                          <a:cs typeface="Arial" panose="020B0604020202020204" pitchFamily="34" charset="0"/>
                        </a:rPr>
                        <a:t>Kids Footwear &amp; Accessories</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Black</a:t>
                      </a:r>
                    </a:p>
                  </a:txBody>
                  <a:tcPr>
                    <a:solidFill>
                      <a:schemeClr val="tx1">
                        <a:alpha val="0"/>
                      </a:schemeClr>
                    </a:solidFill>
                  </a:tcPr>
                </a:tc>
                <a:extLst>
                  <a:ext uri="{0D108BD9-81ED-4DB2-BD59-A6C34878D82A}">
                    <a16:rowId xmlns:a16="http://schemas.microsoft.com/office/drawing/2014/main" val="2950350834"/>
                  </a:ext>
                </a:extLst>
              </a:tr>
            </a:tbl>
          </a:graphicData>
        </a:graphic>
      </p:graphicFrame>
    </p:spTree>
    <p:extLst>
      <p:ext uri="{BB962C8B-B14F-4D97-AF65-F5344CB8AC3E}">
        <p14:creationId xmlns:p14="http://schemas.microsoft.com/office/powerpoint/2010/main" val="2051260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BC653-9927-FA4E-B8B8-D608928AA98B}"/>
              </a:ext>
            </a:extLst>
          </p:cNvPr>
          <p:cNvSpPr>
            <a:spLocks noGrp="1"/>
          </p:cNvSpPr>
          <p:nvPr>
            <p:ph type="title"/>
          </p:nvPr>
        </p:nvSpPr>
        <p:spPr/>
        <p:txBody>
          <a:bodyPr/>
          <a:lstStyle/>
          <a:p>
            <a:r>
              <a:rPr lang="en-US" b="1" spc="0" dirty="0">
                <a:latin typeface="Arial" panose="020B0604020202020204" pitchFamily="34" charset="0"/>
              </a:rPr>
              <a:t>Glossary</a:t>
            </a:r>
          </a:p>
        </p:txBody>
      </p:sp>
      <p:graphicFrame>
        <p:nvGraphicFramePr>
          <p:cNvPr id="6" name="Table 10">
            <a:extLst>
              <a:ext uri="{FF2B5EF4-FFF2-40B4-BE49-F238E27FC236}">
                <a16:creationId xmlns:a16="http://schemas.microsoft.com/office/drawing/2014/main" id="{A7B234E3-2C4D-A742-B4A0-0EA7ADD3472E}"/>
              </a:ext>
            </a:extLst>
          </p:cNvPr>
          <p:cNvGraphicFramePr>
            <a:graphicFrameLocks noGrp="1"/>
          </p:cNvGraphicFramePr>
          <p:nvPr>
            <p:extLst>
              <p:ext uri="{D42A27DB-BD31-4B8C-83A1-F6EECF244321}">
                <p14:modId xmlns:p14="http://schemas.microsoft.com/office/powerpoint/2010/main" val="1648324641"/>
              </p:ext>
            </p:extLst>
          </p:nvPr>
        </p:nvGraphicFramePr>
        <p:xfrm>
          <a:off x="420982" y="1270189"/>
          <a:ext cx="3788554" cy="3368040"/>
        </p:xfrm>
        <a:graphic>
          <a:graphicData uri="http://schemas.openxmlformats.org/drawingml/2006/table">
            <a:tbl>
              <a:tblPr firstRow="1" bandRow="1">
                <a:tableStyleId>{5C22544A-7EE6-4342-B048-85BDC9FD1C3A}</a:tableStyleId>
              </a:tblPr>
              <a:tblGrid>
                <a:gridCol w="848780">
                  <a:extLst>
                    <a:ext uri="{9D8B030D-6E8A-4147-A177-3AD203B41FA5}">
                      <a16:colId xmlns:a16="http://schemas.microsoft.com/office/drawing/2014/main" val="3624568398"/>
                    </a:ext>
                  </a:extLst>
                </a:gridCol>
                <a:gridCol w="2939774">
                  <a:extLst>
                    <a:ext uri="{9D8B030D-6E8A-4147-A177-3AD203B41FA5}">
                      <a16:colId xmlns:a16="http://schemas.microsoft.com/office/drawing/2014/main" val="4188205891"/>
                    </a:ext>
                  </a:extLst>
                </a:gridCol>
              </a:tblGrid>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BRA</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Bra Hanger</a:t>
                      </a:r>
                    </a:p>
                  </a:txBody>
                  <a:tcPr>
                    <a:solidFill>
                      <a:schemeClr val="tx1">
                        <a:alpha val="0"/>
                      </a:schemeClr>
                    </a:solidFill>
                  </a:tcPr>
                </a:tc>
                <a:extLst>
                  <a:ext uri="{0D108BD9-81ED-4DB2-BD59-A6C34878D82A}">
                    <a16:rowId xmlns:a16="http://schemas.microsoft.com/office/drawing/2014/main" val="1895801120"/>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BRF</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Brief Hanger</a:t>
                      </a:r>
                    </a:p>
                  </a:txBody>
                  <a:tcPr>
                    <a:solidFill>
                      <a:schemeClr val="tx1">
                        <a:alpha val="0"/>
                      </a:schemeClr>
                    </a:solidFill>
                  </a:tcPr>
                </a:tc>
                <a:extLst>
                  <a:ext uri="{0D108BD9-81ED-4DB2-BD59-A6C34878D82A}">
                    <a16:rowId xmlns:a16="http://schemas.microsoft.com/office/drawing/2014/main" val="145365098"/>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BC</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Bottoms C Section</a:t>
                      </a:r>
                    </a:p>
                  </a:txBody>
                  <a:tcPr>
                    <a:solidFill>
                      <a:schemeClr val="tx1">
                        <a:alpha val="0"/>
                      </a:schemeClr>
                    </a:solidFill>
                  </a:tcPr>
                </a:tc>
                <a:extLst>
                  <a:ext uri="{0D108BD9-81ED-4DB2-BD59-A6C34878D82A}">
                    <a16:rowId xmlns:a16="http://schemas.microsoft.com/office/drawing/2014/main" val="2136400838"/>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BU</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Bottoms U Section</a:t>
                      </a:r>
                    </a:p>
                  </a:txBody>
                  <a:tcPr>
                    <a:solidFill>
                      <a:schemeClr val="tx1">
                        <a:alpha val="0"/>
                      </a:schemeClr>
                    </a:solidFill>
                  </a:tcPr>
                </a:tc>
                <a:extLst>
                  <a:ext uri="{0D108BD9-81ED-4DB2-BD59-A6C34878D82A}">
                    <a16:rowId xmlns:a16="http://schemas.microsoft.com/office/drawing/2014/main" val="2963732992"/>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DTC</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Double Tops C Section</a:t>
                      </a:r>
                    </a:p>
                  </a:txBody>
                  <a:tcPr>
                    <a:solidFill>
                      <a:schemeClr val="tx1">
                        <a:alpha val="0"/>
                      </a:schemeClr>
                    </a:solidFill>
                  </a:tcPr>
                </a:tc>
                <a:extLst>
                  <a:ext uri="{0D108BD9-81ED-4DB2-BD59-A6C34878D82A}">
                    <a16:rowId xmlns:a16="http://schemas.microsoft.com/office/drawing/2014/main" val="4070845292"/>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FC</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Frame C Section</a:t>
                      </a:r>
                    </a:p>
                  </a:txBody>
                  <a:tcPr>
                    <a:solidFill>
                      <a:schemeClr val="tx1">
                        <a:alpha val="0"/>
                      </a:schemeClr>
                    </a:solidFill>
                  </a:tcPr>
                </a:tc>
                <a:extLst>
                  <a:ext uri="{0D108BD9-81ED-4DB2-BD59-A6C34878D82A}">
                    <a16:rowId xmlns:a16="http://schemas.microsoft.com/office/drawing/2014/main" val="3463426478"/>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FFF</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Flip Flop Footwear</a:t>
                      </a:r>
                    </a:p>
                  </a:txBody>
                  <a:tcPr>
                    <a:solidFill>
                      <a:schemeClr val="tx1">
                        <a:alpha val="0"/>
                      </a:schemeClr>
                    </a:solidFill>
                  </a:tcPr>
                </a:tc>
                <a:extLst>
                  <a:ext uri="{0D108BD9-81ED-4DB2-BD59-A6C34878D82A}">
                    <a16:rowId xmlns:a16="http://schemas.microsoft.com/office/drawing/2014/main" val="2577406454"/>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FW</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Footwear</a:t>
                      </a:r>
                    </a:p>
                  </a:txBody>
                  <a:tcPr>
                    <a:solidFill>
                      <a:schemeClr val="tx1">
                        <a:alpha val="0"/>
                      </a:schemeClr>
                    </a:solidFill>
                  </a:tcPr>
                </a:tc>
                <a:extLst>
                  <a:ext uri="{0D108BD9-81ED-4DB2-BD59-A6C34878D82A}">
                    <a16:rowId xmlns:a16="http://schemas.microsoft.com/office/drawing/2014/main" val="932340282"/>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FWBC</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Boot Clip</a:t>
                      </a:r>
                    </a:p>
                  </a:txBody>
                  <a:tcPr>
                    <a:solidFill>
                      <a:schemeClr val="tx1">
                        <a:alpha val="0"/>
                      </a:schemeClr>
                    </a:solidFill>
                  </a:tcPr>
                </a:tc>
                <a:extLst>
                  <a:ext uri="{0D108BD9-81ED-4DB2-BD59-A6C34878D82A}">
                    <a16:rowId xmlns:a16="http://schemas.microsoft.com/office/drawing/2014/main" val="3245601984"/>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FWHT</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Footwear Heel Tab</a:t>
                      </a:r>
                    </a:p>
                  </a:txBody>
                  <a:tcPr>
                    <a:solidFill>
                      <a:schemeClr val="tx1">
                        <a:alpha val="0"/>
                      </a:schemeClr>
                    </a:solidFill>
                  </a:tcPr>
                </a:tc>
                <a:extLst>
                  <a:ext uri="{0D108BD9-81ED-4DB2-BD59-A6C34878D82A}">
                    <a16:rowId xmlns:a16="http://schemas.microsoft.com/office/drawing/2014/main" val="3389187958"/>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JU</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Jacket U Section</a:t>
                      </a:r>
                    </a:p>
                  </a:txBody>
                  <a:tcPr>
                    <a:solidFill>
                      <a:schemeClr val="tx1">
                        <a:alpha val="0"/>
                      </a:schemeClr>
                    </a:solidFill>
                  </a:tcPr>
                </a:tc>
                <a:extLst>
                  <a:ext uri="{0D108BD9-81ED-4DB2-BD59-A6C34878D82A}">
                    <a16:rowId xmlns:a16="http://schemas.microsoft.com/office/drawing/2014/main" val="2126191144"/>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JUM</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Jacket U Section with Metal Hook</a:t>
                      </a:r>
                    </a:p>
                  </a:txBody>
                  <a:tcPr>
                    <a:solidFill>
                      <a:schemeClr val="tx1">
                        <a:alpha val="0"/>
                      </a:schemeClr>
                    </a:solidFill>
                  </a:tcPr>
                </a:tc>
                <a:extLst>
                  <a:ext uri="{0D108BD9-81ED-4DB2-BD59-A6C34878D82A}">
                    <a16:rowId xmlns:a16="http://schemas.microsoft.com/office/drawing/2014/main" val="1543882188"/>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KU</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Knitwear U Section</a:t>
                      </a:r>
                    </a:p>
                  </a:txBody>
                  <a:tcPr>
                    <a:solidFill>
                      <a:schemeClr val="tx1">
                        <a:alpha val="0"/>
                      </a:schemeClr>
                    </a:solidFill>
                  </a:tcPr>
                </a:tc>
                <a:extLst>
                  <a:ext uri="{0D108BD9-81ED-4DB2-BD59-A6C34878D82A}">
                    <a16:rowId xmlns:a16="http://schemas.microsoft.com/office/drawing/2014/main" val="2950350834"/>
                  </a:ext>
                </a:extLst>
              </a:tr>
            </a:tbl>
          </a:graphicData>
        </a:graphic>
      </p:graphicFrame>
      <p:graphicFrame>
        <p:nvGraphicFramePr>
          <p:cNvPr id="7" name="Table 10">
            <a:extLst>
              <a:ext uri="{FF2B5EF4-FFF2-40B4-BE49-F238E27FC236}">
                <a16:creationId xmlns:a16="http://schemas.microsoft.com/office/drawing/2014/main" id="{CD1D5265-D055-AA4D-BB95-E1DB1884EA53}"/>
              </a:ext>
            </a:extLst>
          </p:cNvPr>
          <p:cNvGraphicFramePr>
            <a:graphicFrameLocks noGrp="1"/>
          </p:cNvGraphicFramePr>
          <p:nvPr>
            <p:extLst>
              <p:ext uri="{D42A27DB-BD31-4B8C-83A1-F6EECF244321}">
                <p14:modId xmlns:p14="http://schemas.microsoft.com/office/powerpoint/2010/main" val="205590856"/>
              </p:ext>
            </p:extLst>
          </p:nvPr>
        </p:nvGraphicFramePr>
        <p:xfrm>
          <a:off x="4391619" y="1270189"/>
          <a:ext cx="3788554" cy="3368040"/>
        </p:xfrm>
        <a:graphic>
          <a:graphicData uri="http://schemas.openxmlformats.org/drawingml/2006/table">
            <a:tbl>
              <a:tblPr firstRow="1" bandRow="1">
                <a:tableStyleId>{5C22544A-7EE6-4342-B048-85BDC9FD1C3A}</a:tableStyleId>
              </a:tblPr>
              <a:tblGrid>
                <a:gridCol w="848780">
                  <a:extLst>
                    <a:ext uri="{9D8B030D-6E8A-4147-A177-3AD203B41FA5}">
                      <a16:colId xmlns:a16="http://schemas.microsoft.com/office/drawing/2014/main" val="3624568398"/>
                    </a:ext>
                  </a:extLst>
                </a:gridCol>
                <a:gridCol w="2939774">
                  <a:extLst>
                    <a:ext uri="{9D8B030D-6E8A-4147-A177-3AD203B41FA5}">
                      <a16:colId xmlns:a16="http://schemas.microsoft.com/office/drawing/2014/main" val="4188205891"/>
                    </a:ext>
                  </a:extLst>
                </a:gridCol>
              </a:tblGrid>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KNU</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Knitwear U Section – wide version</a:t>
                      </a:r>
                    </a:p>
                  </a:txBody>
                  <a:tcPr>
                    <a:solidFill>
                      <a:schemeClr val="tx1">
                        <a:alpha val="0"/>
                      </a:schemeClr>
                    </a:solidFill>
                  </a:tcPr>
                </a:tc>
                <a:extLst>
                  <a:ext uri="{0D108BD9-81ED-4DB2-BD59-A6C34878D82A}">
                    <a16:rowId xmlns:a16="http://schemas.microsoft.com/office/drawing/2014/main" val="1895801120"/>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NC</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Nightwear C Section</a:t>
                      </a:r>
                    </a:p>
                  </a:txBody>
                  <a:tcPr>
                    <a:solidFill>
                      <a:schemeClr val="tx1">
                        <a:alpha val="0"/>
                      </a:schemeClr>
                    </a:solidFill>
                  </a:tcPr>
                </a:tc>
                <a:extLst>
                  <a:ext uri="{0D108BD9-81ED-4DB2-BD59-A6C34878D82A}">
                    <a16:rowId xmlns:a16="http://schemas.microsoft.com/office/drawing/2014/main" val="145365098"/>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PC</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Prong Clip</a:t>
                      </a:r>
                    </a:p>
                  </a:txBody>
                  <a:tcPr>
                    <a:solidFill>
                      <a:schemeClr val="tx1">
                        <a:alpha val="0"/>
                      </a:schemeClr>
                    </a:solidFill>
                  </a:tcPr>
                </a:tc>
                <a:extLst>
                  <a:ext uri="{0D108BD9-81ED-4DB2-BD59-A6C34878D82A}">
                    <a16:rowId xmlns:a16="http://schemas.microsoft.com/office/drawing/2014/main" val="2136400838"/>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SC</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Scarf Hanger</a:t>
                      </a:r>
                    </a:p>
                  </a:txBody>
                  <a:tcPr>
                    <a:solidFill>
                      <a:schemeClr val="tx1">
                        <a:alpha val="0"/>
                      </a:schemeClr>
                    </a:solidFill>
                  </a:tcPr>
                </a:tc>
                <a:extLst>
                  <a:ext uri="{0D108BD9-81ED-4DB2-BD59-A6C34878D82A}">
                    <a16:rowId xmlns:a16="http://schemas.microsoft.com/office/drawing/2014/main" val="2963732992"/>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SC</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Size Clip</a:t>
                      </a:r>
                    </a:p>
                  </a:txBody>
                  <a:tcPr>
                    <a:solidFill>
                      <a:schemeClr val="tx1">
                        <a:alpha val="0"/>
                      </a:schemeClr>
                    </a:solidFill>
                  </a:tcPr>
                </a:tc>
                <a:extLst>
                  <a:ext uri="{0D108BD9-81ED-4DB2-BD59-A6C34878D82A}">
                    <a16:rowId xmlns:a16="http://schemas.microsoft.com/office/drawing/2014/main" val="4070845292"/>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SW</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Swimwear hanger</a:t>
                      </a:r>
                    </a:p>
                  </a:txBody>
                  <a:tcPr>
                    <a:solidFill>
                      <a:schemeClr val="tx1">
                        <a:alpha val="0"/>
                      </a:schemeClr>
                    </a:solidFill>
                  </a:tcPr>
                </a:tc>
                <a:extLst>
                  <a:ext uri="{0D108BD9-81ED-4DB2-BD59-A6C34878D82A}">
                    <a16:rowId xmlns:a16="http://schemas.microsoft.com/office/drawing/2014/main" val="3463426478"/>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SWC</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Sleepwear C Section</a:t>
                      </a:r>
                    </a:p>
                  </a:txBody>
                  <a:tcPr>
                    <a:solidFill>
                      <a:schemeClr val="tx1">
                        <a:alpha val="0"/>
                      </a:schemeClr>
                    </a:solidFill>
                  </a:tcPr>
                </a:tc>
                <a:extLst>
                  <a:ext uri="{0D108BD9-81ED-4DB2-BD59-A6C34878D82A}">
                    <a16:rowId xmlns:a16="http://schemas.microsoft.com/office/drawing/2014/main" val="2577406454"/>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SWR</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Sleepwear Rail Lock Hanger</a:t>
                      </a:r>
                    </a:p>
                  </a:txBody>
                  <a:tcPr>
                    <a:solidFill>
                      <a:schemeClr val="tx1">
                        <a:alpha val="0"/>
                      </a:schemeClr>
                    </a:solidFill>
                  </a:tcPr>
                </a:tc>
                <a:extLst>
                  <a:ext uri="{0D108BD9-81ED-4DB2-BD59-A6C34878D82A}">
                    <a16:rowId xmlns:a16="http://schemas.microsoft.com/office/drawing/2014/main" val="932340282"/>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TB</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Trouser Bar</a:t>
                      </a:r>
                    </a:p>
                  </a:txBody>
                  <a:tcPr>
                    <a:solidFill>
                      <a:schemeClr val="tx1">
                        <a:alpha val="0"/>
                      </a:schemeClr>
                    </a:solidFill>
                  </a:tcPr>
                </a:tc>
                <a:extLst>
                  <a:ext uri="{0D108BD9-81ED-4DB2-BD59-A6C34878D82A}">
                    <a16:rowId xmlns:a16="http://schemas.microsoft.com/office/drawing/2014/main" val="3245601984"/>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TC</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Top C Section</a:t>
                      </a:r>
                    </a:p>
                  </a:txBody>
                  <a:tcPr>
                    <a:solidFill>
                      <a:schemeClr val="tx1">
                        <a:alpha val="0"/>
                      </a:schemeClr>
                    </a:solidFill>
                  </a:tcPr>
                </a:tc>
                <a:extLst>
                  <a:ext uri="{0D108BD9-81ED-4DB2-BD59-A6C34878D82A}">
                    <a16:rowId xmlns:a16="http://schemas.microsoft.com/office/drawing/2014/main" val="3389187958"/>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TDL</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Top Drop Loop</a:t>
                      </a:r>
                    </a:p>
                  </a:txBody>
                  <a:tcPr>
                    <a:solidFill>
                      <a:schemeClr val="tx1">
                        <a:alpha val="0"/>
                      </a:schemeClr>
                    </a:solidFill>
                  </a:tcPr>
                </a:tc>
                <a:extLst>
                  <a:ext uri="{0D108BD9-81ED-4DB2-BD59-A6C34878D82A}">
                    <a16:rowId xmlns:a16="http://schemas.microsoft.com/office/drawing/2014/main" val="2126191144"/>
                  </a:ext>
                </a:extLst>
              </a:tr>
              <a:tr h="156290">
                <a:tc>
                  <a:txBody>
                    <a:bodyPr/>
                    <a:lstStyle/>
                    <a:p>
                      <a:pPr marL="0" indent="0">
                        <a:buFont typeface="Arial" panose="020B0604020202020204" pitchFamily="34" charset="0"/>
                        <a:buNone/>
                      </a:pPr>
                      <a:r>
                        <a:rPr lang="en-US" sz="1100" b="0" i="0" dirty="0">
                          <a:solidFill>
                            <a:schemeClr val="tx1"/>
                          </a:solidFill>
                          <a:latin typeface="Arial" panose="020B0604020202020204" pitchFamily="34" charset="0"/>
                          <a:cs typeface="Arial" panose="020B0604020202020204" pitchFamily="34" charset="0"/>
                        </a:rPr>
                        <a:t>TU</a:t>
                      </a:r>
                    </a:p>
                  </a:txBody>
                  <a:tcPr>
                    <a:solidFill>
                      <a:schemeClr val="tx1">
                        <a:alpha val="0"/>
                      </a:schemeClr>
                    </a:solidFill>
                  </a:tcPr>
                </a:tc>
                <a:tc>
                  <a:txBody>
                    <a:bodyPr/>
                    <a:lstStyle/>
                    <a:p>
                      <a:r>
                        <a:rPr lang="en-GB" sz="1100" b="0" spc="0" dirty="0">
                          <a:solidFill>
                            <a:schemeClr val="tx1"/>
                          </a:solidFill>
                          <a:latin typeface="Arial" panose="020B0604020202020204" pitchFamily="34" charset="0"/>
                          <a:cs typeface="Arial" panose="020B0604020202020204" pitchFamily="34" charset="0"/>
                        </a:rPr>
                        <a:t>Top U Section</a:t>
                      </a:r>
                    </a:p>
                  </a:txBody>
                  <a:tcPr>
                    <a:solidFill>
                      <a:schemeClr val="tx1">
                        <a:alpha val="0"/>
                      </a:schemeClr>
                    </a:solidFill>
                  </a:tcPr>
                </a:tc>
                <a:extLst>
                  <a:ext uri="{0D108BD9-81ED-4DB2-BD59-A6C34878D82A}">
                    <a16:rowId xmlns:a16="http://schemas.microsoft.com/office/drawing/2014/main" val="1543882188"/>
                  </a:ext>
                </a:extLst>
              </a:tr>
              <a:tr h="156290">
                <a:tc>
                  <a:txBody>
                    <a:bodyPr/>
                    <a:lstStyle/>
                    <a:p>
                      <a:pPr marL="0" indent="0">
                        <a:buFont typeface="Arial" panose="020B0604020202020204" pitchFamily="34" charset="0"/>
                        <a:buNone/>
                      </a:pPr>
                      <a:endParaRPr lang="en-US" sz="1100" b="0" i="0" dirty="0">
                        <a:solidFill>
                          <a:schemeClr val="tx1"/>
                        </a:solidFill>
                        <a:latin typeface="Arial" panose="020B0604020202020204" pitchFamily="34" charset="0"/>
                        <a:cs typeface="Arial" panose="020B0604020202020204" pitchFamily="34" charset="0"/>
                      </a:endParaRPr>
                    </a:p>
                  </a:txBody>
                  <a:tcPr>
                    <a:solidFill>
                      <a:schemeClr val="tx1">
                        <a:alpha val="0"/>
                      </a:schemeClr>
                    </a:solidFill>
                  </a:tcPr>
                </a:tc>
                <a:tc>
                  <a:txBody>
                    <a:bodyPr/>
                    <a:lstStyle/>
                    <a:p>
                      <a:endParaRPr lang="en-GB" sz="1100" b="0" spc="0" dirty="0">
                        <a:solidFill>
                          <a:schemeClr val="tx1"/>
                        </a:solidFill>
                        <a:latin typeface="Arial" panose="020B0604020202020204" pitchFamily="34" charset="0"/>
                        <a:cs typeface="Arial" panose="020B0604020202020204" pitchFamily="34" charset="0"/>
                      </a:endParaRPr>
                    </a:p>
                  </a:txBody>
                  <a:tcPr>
                    <a:solidFill>
                      <a:schemeClr val="tx1">
                        <a:alpha val="0"/>
                      </a:schemeClr>
                    </a:solidFill>
                  </a:tcPr>
                </a:tc>
                <a:extLst>
                  <a:ext uri="{0D108BD9-81ED-4DB2-BD59-A6C34878D82A}">
                    <a16:rowId xmlns:a16="http://schemas.microsoft.com/office/drawing/2014/main" val="2950350834"/>
                  </a:ext>
                </a:extLst>
              </a:tr>
            </a:tbl>
          </a:graphicData>
        </a:graphic>
      </p:graphicFrame>
    </p:spTree>
    <p:extLst>
      <p:ext uri="{BB962C8B-B14F-4D97-AF65-F5344CB8AC3E}">
        <p14:creationId xmlns:p14="http://schemas.microsoft.com/office/powerpoint/2010/main" val="2893181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0871626-3D61-5046-ACCA-C60A58F24E2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563" y="853886"/>
            <a:ext cx="1160368" cy="85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10">
            <a:extLst>
              <a:ext uri="{FF2B5EF4-FFF2-40B4-BE49-F238E27FC236}">
                <a16:creationId xmlns:a16="http://schemas.microsoft.com/office/drawing/2014/main" id="{1C7FDA2D-BC71-F14D-AE80-E7FE1C92C9E9}"/>
              </a:ext>
            </a:extLst>
          </p:cNvPr>
          <p:cNvGraphicFramePr>
            <a:graphicFrameLocks noGrp="1"/>
          </p:cNvGraphicFramePr>
          <p:nvPr>
            <p:extLst>
              <p:ext uri="{D42A27DB-BD31-4B8C-83A1-F6EECF244321}">
                <p14:modId xmlns:p14="http://schemas.microsoft.com/office/powerpoint/2010/main" val="4078550612"/>
              </p:ext>
            </p:extLst>
          </p:nvPr>
        </p:nvGraphicFramePr>
        <p:xfrm>
          <a:off x="1973528" y="2049815"/>
          <a:ext cx="4249694" cy="211836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22cm – ages 0-3Mths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26cm – ages 3-12Mths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30cm – ages 1/12-4yrs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36cm – ages 5-10yrs </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41cm – ages 11+yrs</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Pearl (22cm)</a:t>
                      </a:r>
                    </a:p>
                    <a:p>
                      <a:r>
                        <a:rPr lang="en-GB" sz="1100" dirty="0">
                          <a:latin typeface="Arial" panose="020B0604020202020204" pitchFamily="34" charset="0"/>
                          <a:cs typeface="Arial" panose="020B0604020202020204" pitchFamily="34" charset="0"/>
                        </a:rPr>
                        <a:t>Pearl &amp; Black (26 &amp; 30cm)</a:t>
                      </a:r>
                    </a:p>
                    <a:p>
                      <a:r>
                        <a:rPr lang="en-GB" sz="1100" dirty="0">
                          <a:latin typeface="Arial" panose="020B0604020202020204" pitchFamily="34" charset="0"/>
                          <a:cs typeface="Arial" panose="020B0604020202020204" pitchFamily="34" charset="0"/>
                        </a:rPr>
                        <a:t>Black (36 &amp; 41cm)</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p>
                      <a:r>
                        <a:rPr lang="en-GB" sz="1100" dirty="0">
                          <a:latin typeface="Arial" panose="020B0604020202020204" pitchFamily="34" charset="0"/>
                          <a:cs typeface="Arial" panose="020B0604020202020204" pitchFamily="34" charset="0"/>
                        </a:rPr>
                        <a:t>Sri Lanka</a:t>
                      </a:r>
                    </a:p>
                    <a:p>
                      <a:r>
                        <a:rPr lang="en-GB" sz="1100" dirty="0">
                          <a:latin typeface="Arial" panose="020B0604020202020204" pitchFamily="34" charset="0"/>
                          <a:cs typeface="Arial" panose="020B0604020202020204" pitchFamily="34" charset="0"/>
                        </a:rPr>
                        <a:t>Bangladesh</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7" name="Rectangle 6">
            <a:extLst>
              <a:ext uri="{FF2B5EF4-FFF2-40B4-BE49-F238E27FC236}">
                <a16:creationId xmlns:a16="http://schemas.microsoft.com/office/drawing/2014/main" id="{3D4C46B7-9ABF-C543-B8F5-C3FD45EFFB3A}"/>
              </a:ext>
            </a:extLst>
          </p:cNvPr>
          <p:cNvSpPr/>
          <p:nvPr/>
        </p:nvSpPr>
        <p:spPr>
          <a:xfrm>
            <a:off x="1973529" y="5997146"/>
            <a:ext cx="7932472"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198E3891-15E9-5248-9FBA-3D0F50B20642}"/>
              </a:ext>
            </a:extLst>
          </p:cNvPr>
          <p:cNvSpPr>
            <a:spLocks noGrp="1"/>
          </p:cNvSpPr>
          <p:nvPr>
            <p:ph type="title"/>
          </p:nvPr>
        </p:nvSpPr>
        <p:spPr/>
        <p:txBody>
          <a:bodyPr/>
          <a:lstStyle/>
          <a:p>
            <a:r>
              <a:rPr lang="en-US" b="1" spc="0" dirty="0">
                <a:latin typeface="Arial" panose="020B0604020202020204" pitchFamily="34" charset="0"/>
              </a:rPr>
              <a:t>Childrenswear</a:t>
            </a:r>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7</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9" name="Text Placeholder 4">
            <a:extLst>
              <a:ext uri="{FF2B5EF4-FFF2-40B4-BE49-F238E27FC236}">
                <a16:creationId xmlns:a16="http://schemas.microsoft.com/office/drawing/2014/main" id="{FDC60B9D-DA84-8248-BA0A-4C635117B2C0}"/>
              </a:ext>
            </a:extLst>
          </p:cNvPr>
          <p:cNvSpPr txBox="1">
            <a:spLocks/>
          </p:cNvSpPr>
          <p:nvPr/>
        </p:nvSpPr>
        <p:spPr>
          <a:xfrm>
            <a:off x="1973528" y="1298719"/>
            <a:ext cx="3140912" cy="656826"/>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Lighter Tops Hangers</a:t>
            </a:r>
            <a:endParaRPr lang="en-GB" sz="1090" spc="0" dirty="0">
              <a:solidFill>
                <a:srgbClr val="E8412C"/>
              </a:solidFill>
              <a:latin typeface="Arial" panose="020B0604020202020204" pitchFamily="34" charset="0"/>
            </a:endParaRP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T-shirts, Vests</a:t>
            </a:r>
          </a:p>
          <a:p>
            <a:r>
              <a:rPr lang="en-GB" sz="1100" spc="0" dirty="0">
                <a:solidFill>
                  <a:schemeClr val="tx1"/>
                </a:solidFill>
                <a:latin typeface="Arial" panose="020B0604020202020204" pitchFamily="34" charset="0"/>
              </a:rPr>
              <a:t>and Light Garments</a:t>
            </a:r>
          </a:p>
        </p:txBody>
      </p:sp>
      <p:sp>
        <p:nvSpPr>
          <p:cNvPr id="14" name="TextBox 13">
            <a:extLst>
              <a:ext uri="{FF2B5EF4-FFF2-40B4-BE49-F238E27FC236}">
                <a16:creationId xmlns:a16="http://schemas.microsoft.com/office/drawing/2014/main" id="{E830625E-FE03-D443-B368-D3BC8C9B4366}"/>
              </a:ext>
            </a:extLst>
          </p:cNvPr>
          <p:cNvSpPr txBox="1"/>
          <p:nvPr/>
        </p:nvSpPr>
        <p:spPr>
          <a:xfrm>
            <a:off x="633393" y="1578456"/>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TC222P</a:t>
            </a:r>
          </a:p>
        </p:txBody>
      </p:sp>
      <p:sp>
        <p:nvSpPr>
          <p:cNvPr id="15" name="TextBox 14">
            <a:extLst>
              <a:ext uri="{FF2B5EF4-FFF2-40B4-BE49-F238E27FC236}">
                <a16:creationId xmlns:a16="http://schemas.microsoft.com/office/drawing/2014/main" id="{08CE4B63-987F-D844-8520-CE192DEFE3C3}"/>
              </a:ext>
            </a:extLst>
          </p:cNvPr>
          <p:cNvSpPr txBox="1"/>
          <p:nvPr/>
        </p:nvSpPr>
        <p:spPr>
          <a:xfrm>
            <a:off x="700498" y="2627754"/>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TC226B/P</a:t>
            </a:r>
          </a:p>
        </p:txBody>
      </p:sp>
      <p:sp>
        <p:nvSpPr>
          <p:cNvPr id="16" name="TextBox 15">
            <a:extLst>
              <a:ext uri="{FF2B5EF4-FFF2-40B4-BE49-F238E27FC236}">
                <a16:creationId xmlns:a16="http://schemas.microsoft.com/office/drawing/2014/main" id="{15C72414-BC44-5D44-A578-5DD6A56B3BCB}"/>
              </a:ext>
            </a:extLst>
          </p:cNvPr>
          <p:cNvSpPr txBox="1"/>
          <p:nvPr/>
        </p:nvSpPr>
        <p:spPr>
          <a:xfrm>
            <a:off x="701033" y="3661773"/>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TC230B/P</a:t>
            </a:r>
          </a:p>
        </p:txBody>
      </p:sp>
      <p:sp>
        <p:nvSpPr>
          <p:cNvPr id="17" name="TextBox 16">
            <a:extLst>
              <a:ext uri="{FF2B5EF4-FFF2-40B4-BE49-F238E27FC236}">
                <a16:creationId xmlns:a16="http://schemas.microsoft.com/office/drawing/2014/main" id="{1FD4DA2D-EF9A-1248-A0BF-9CCFE7EEF73B}"/>
              </a:ext>
            </a:extLst>
          </p:cNvPr>
          <p:cNvSpPr txBox="1"/>
          <p:nvPr/>
        </p:nvSpPr>
        <p:spPr>
          <a:xfrm>
            <a:off x="708578" y="4658284"/>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TC236B</a:t>
            </a:r>
          </a:p>
        </p:txBody>
      </p:sp>
      <p:sp>
        <p:nvSpPr>
          <p:cNvPr id="18" name="TextBox 17">
            <a:extLst>
              <a:ext uri="{FF2B5EF4-FFF2-40B4-BE49-F238E27FC236}">
                <a16:creationId xmlns:a16="http://schemas.microsoft.com/office/drawing/2014/main" id="{001F212C-8E1C-B140-A2E8-365DB6AEC974}"/>
              </a:ext>
            </a:extLst>
          </p:cNvPr>
          <p:cNvSpPr txBox="1"/>
          <p:nvPr/>
        </p:nvSpPr>
        <p:spPr>
          <a:xfrm>
            <a:off x="741775" y="5616472"/>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TC241B</a:t>
            </a:r>
          </a:p>
        </p:txBody>
      </p:sp>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TC226B</a:t>
            </a:r>
          </a:p>
        </p:txBody>
      </p:sp>
      <p:sp>
        <p:nvSpPr>
          <p:cNvPr id="23" name="TextBox 22">
            <a:extLst>
              <a:ext uri="{FF2B5EF4-FFF2-40B4-BE49-F238E27FC236}">
                <a16:creationId xmlns:a16="http://schemas.microsoft.com/office/drawing/2014/main" id="{B0372D80-D3A9-184B-AE05-8AF5F8764F7B}"/>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24" name="Straight Connector 23">
            <a:extLst>
              <a:ext uri="{FF2B5EF4-FFF2-40B4-BE49-F238E27FC236}">
                <a16:creationId xmlns:a16="http://schemas.microsoft.com/office/drawing/2014/main" id="{3FC84A6D-BCDE-AA46-82AE-0AE995E176C2}"/>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pic>
        <p:nvPicPr>
          <p:cNvPr id="25" name="Picture 24" descr="TC26">
            <a:extLst>
              <a:ext uri="{FF2B5EF4-FFF2-40B4-BE49-F238E27FC236}">
                <a16:creationId xmlns:a16="http://schemas.microsoft.com/office/drawing/2014/main" id="{8979F038-4A66-B042-A5F5-F216F338CE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429" r="100000"/>
                    </a14:imgEffect>
                  </a14:imgLayer>
                </a14:imgProps>
              </a:ext>
              <a:ext uri="{28A0092B-C50C-407E-A947-70E740481C1C}">
                <a14:useLocalDpi xmlns:a14="http://schemas.microsoft.com/office/drawing/2010/main" val="0"/>
              </a:ext>
            </a:extLst>
          </a:blip>
          <a:srcRect/>
          <a:stretch>
            <a:fillRect/>
          </a:stretch>
        </p:blipFill>
        <p:spPr bwMode="auto">
          <a:xfrm>
            <a:off x="558140" y="1957145"/>
            <a:ext cx="1259242" cy="83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51BF925A-B6CE-8C4E-BE58-48EE92BFF0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11" b="98649" l="170" r="100000"/>
                    </a14:imgEffect>
                  </a14:imgLayer>
                </a14:imgProps>
              </a:ext>
              <a:ext uri="{28A0092B-C50C-407E-A947-70E740481C1C}">
                <a14:useLocalDpi xmlns:a14="http://schemas.microsoft.com/office/drawing/2010/main" val="0"/>
              </a:ext>
            </a:extLst>
          </a:blip>
          <a:srcRect/>
          <a:stretch>
            <a:fillRect/>
          </a:stretch>
        </p:blipFill>
        <p:spPr bwMode="auto">
          <a:xfrm>
            <a:off x="530495" y="2994690"/>
            <a:ext cx="1381690" cy="86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B3846BF4-1158-7841-A4D8-1C9946D5FF1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4216" y="3970067"/>
            <a:ext cx="1603149" cy="89717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4FAD8EF3-D3A7-734E-98E9-D6551EF69C1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8058" y="5026720"/>
            <a:ext cx="1899876" cy="75407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1900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596EA7A-886C-D04A-AE2C-9E7EC6A2C4E2}"/>
              </a:ext>
            </a:extLst>
          </p:cNvPr>
          <p:cNvPicPr>
            <a:picLocks noChangeAspect="1"/>
          </p:cNvPicPr>
          <p:nvPr/>
        </p:nvPicPr>
        <p:blipFill>
          <a:blip r:embed="rId3"/>
          <a:stretch>
            <a:fillRect/>
          </a:stretch>
        </p:blipFill>
        <p:spPr>
          <a:xfrm>
            <a:off x="445662" y="2190253"/>
            <a:ext cx="1417262" cy="695427"/>
          </a:xfrm>
          <a:prstGeom prst="rect">
            <a:avLst/>
          </a:prstGeom>
        </p:spPr>
      </p:pic>
      <p:pic>
        <p:nvPicPr>
          <p:cNvPr id="27" name="Picture 26" descr="TC36">
            <a:extLst>
              <a:ext uri="{FF2B5EF4-FFF2-40B4-BE49-F238E27FC236}">
                <a16:creationId xmlns:a16="http://schemas.microsoft.com/office/drawing/2014/main" id="{3471B061-C18A-7944-A444-150B5C955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1" y="1129635"/>
            <a:ext cx="1372080" cy="81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 name="Table 10">
            <a:extLst>
              <a:ext uri="{FF2B5EF4-FFF2-40B4-BE49-F238E27FC236}">
                <a16:creationId xmlns:a16="http://schemas.microsoft.com/office/drawing/2014/main" id="{A93694E8-ABC9-0244-8381-D19296F4C6CE}"/>
              </a:ext>
            </a:extLst>
          </p:cNvPr>
          <p:cNvGraphicFramePr>
            <a:graphicFrameLocks noGrp="1"/>
          </p:cNvGraphicFramePr>
          <p:nvPr>
            <p:extLst>
              <p:ext uri="{D42A27DB-BD31-4B8C-83A1-F6EECF244321}">
                <p14:modId xmlns:p14="http://schemas.microsoft.com/office/powerpoint/2010/main" val="3975673606"/>
              </p:ext>
            </p:extLst>
          </p:nvPr>
        </p:nvGraphicFramePr>
        <p:xfrm>
          <a:off x="1973528" y="4180271"/>
          <a:ext cx="4249694" cy="144780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36cm – ages 5-10yrs </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(only China)</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41cm – ages 11+yrs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(only BD)</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 (only 36cm)</a:t>
                      </a:r>
                    </a:p>
                    <a:p>
                      <a:r>
                        <a:rPr lang="en-GB" sz="1100" dirty="0">
                          <a:latin typeface="Arial" panose="020B0604020202020204" pitchFamily="34" charset="0"/>
                          <a:cs typeface="Arial" panose="020B0604020202020204" pitchFamily="34" charset="0"/>
                        </a:rPr>
                        <a:t>Bangladesh (only 41cm)</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30" name="Text Placeholder 4">
            <a:extLst>
              <a:ext uri="{FF2B5EF4-FFF2-40B4-BE49-F238E27FC236}">
                <a16:creationId xmlns:a16="http://schemas.microsoft.com/office/drawing/2014/main" id="{E1D510A4-82AA-404C-8895-3AA53E052EE5}"/>
              </a:ext>
            </a:extLst>
          </p:cNvPr>
          <p:cNvSpPr txBox="1">
            <a:spLocks/>
          </p:cNvSpPr>
          <p:nvPr/>
        </p:nvSpPr>
        <p:spPr>
          <a:xfrm>
            <a:off x="1973528" y="3523445"/>
            <a:ext cx="3140912" cy="588989"/>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Tops Hangers with bar</a:t>
            </a:r>
            <a:endParaRPr lang="en-GB" sz="1090" spc="0" dirty="0">
              <a:solidFill>
                <a:srgbClr val="E8412C"/>
              </a:solidFill>
              <a:latin typeface="Arial" panose="020B0604020202020204" pitchFamily="34" charset="0"/>
            </a:endParaRP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Children’s Knitwear &amp; Jackets</a:t>
            </a:r>
          </a:p>
        </p:txBody>
      </p:sp>
      <p:graphicFrame>
        <p:nvGraphicFramePr>
          <p:cNvPr id="8" name="Table 10">
            <a:extLst>
              <a:ext uri="{FF2B5EF4-FFF2-40B4-BE49-F238E27FC236}">
                <a16:creationId xmlns:a16="http://schemas.microsoft.com/office/drawing/2014/main" id="{1C7FDA2D-BC71-F14D-AE80-E7FE1C92C9E9}"/>
              </a:ext>
            </a:extLst>
          </p:cNvPr>
          <p:cNvGraphicFramePr>
            <a:graphicFrameLocks noGrp="1"/>
          </p:cNvGraphicFramePr>
          <p:nvPr>
            <p:extLst>
              <p:ext uri="{D42A27DB-BD31-4B8C-83A1-F6EECF244321}">
                <p14:modId xmlns:p14="http://schemas.microsoft.com/office/powerpoint/2010/main" val="2254518909"/>
              </p:ext>
            </p:extLst>
          </p:nvPr>
        </p:nvGraphicFramePr>
        <p:xfrm>
          <a:off x="1973528" y="1955545"/>
          <a:ext cx="4249694" cy="111252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36cm – ages 5-10yrs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41cm – ages 11+yrs</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Black</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p>
                      <a:r>
                        <a:rPr lang="en-GB" sz="1100" dirty="0">
                          <a:latin typeface="Arial" panose="020B0604020202020204" pitchFamily="34" charset="0"/>
                          <a:cs typeface="Arial" panose="020B0604020202020204" pitchFamily="34" charset="0"/>
                        </a:rPr>
                        <a:t>Bangladesh</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7" name="Rectangle 6">
            <a:extLst>
              <a:ext uri="{FF2B5EF4-FFF2-40B4-BE49-F238E27FC236}">
                <a16:creationId xmlns:a16="http://schemas.microsoft.com/office/drawing/2014/main" id="{3D4C46B7-9ABF-C543-B8F5-C3FD45EFFB3A}"/>
              </a:ext>
            </a:extLst>
          </p:cNvPr>
          <p:cNvSpPr/>
          <p:nvPr/>
        </p:nvSpPr>
        <p:spPr>
          <a:xfrm>
            <a:off x="1973529" y="5997146"/>
            <a:ext cx="7932472"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198E3891-15E9-5248-9FBA-3D0F50B20642}"/>
              </a:ext>
            </a:extLst>
          </p:cNvPr>
          <p:cNvSpPr>
            <a:spLocks noGrp="1"/>
          </p:cNvSpPr>
          <p:nvPr>
            <p:ph type="title"/>
          </p:nvPr>
        </p:nvSpPr>
        <p:spPr/>
        <p:txBody>
          <a:bodyPr/>
          <a:lstStyle/>
          <a:p>
            <a:r>
              <a:rPr lang="en-US" b="1" spc="0" dirty="0">
                <a:latin typeface="Arial" panose="020B0604020202020204" pitchFamily="34" charset="0"/>
              </a:rPr>
              <a:t>Childrenswear</a:t>
            </a:r>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8</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9" name="Text Placeholder 4">
            <a:extLst>
              <a:ext uri="{FF2B5EF4-FFF2-40B4-BE49-F238E27FC236}">
                <a16:creationId xmlns:a16="http://schemas.microsoft.com/office/drawing/2014/main" id="{FDC60B9D-DA84-8248-BA0A-4C635117B2C0}"/>
              </a:ext>
            </a:extLst>
          </p:cNvPr>
          <p:cNvSpPr txBox="1">
            <a:spLocks/>
          </p:cNvSpPr>
          <p:nvPr/>
        </p:nvSpPr>
        <p:spPr>
          <a:xfrm>
            <a:off x="1973528" y="1298719"/>
            <a:ext cx="3140912" cy="588989"/>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Tops Hangers</a:t>
            </a:r>
            <a:endParaRPr lang="en-GB" sz="1090" spc="0" dirty="0">
              <a:solidFill>
                <a:srgbClr val="E8412C"/>
              </a:solidFill>
              <a:latin typeface="Arial" panose="020B0604020202020204" pitchFamily="34" charset="0"/>
            </a:endParaRP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Tops, Vests and Shirts</a:t>
            </a:r>
          </a:p>
        </p:txBody>
      </p:sp>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SWC36B</a:t>
            </a:r>
          </a:p>
        </p:txBody>
      </p:sp>
      <p:sp>
        <p:nvSpPr>
          <p:cNvPr id="23" name="TextBox 22">
            <a:extLst>
              <a:ext uri="{FF2B5EF4-FFF2-40B4-BE49-F238E27FC236}">
                <a16:creationId xmlns:a16="http://schemas.microsoft.com/office/drawing/2014/main" id="{4A333EA2-4DAD-BF46-9B24-275903C25B8A}"/>
              </a:ext>
            </a:extLst>
          </p:cNvPr>
          <p:cNvSpPr txBox="1"/>
          <p:nvPr/>
        </p:nvSpPr>
        <p:spPr>
          <a:xfrm>
            <a:off x="744722" y="1792807"/>
            <a:ext cx="943598"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TC36B</a:t>
            </a:r>
          </a:p>
        </p:txBody>
      </p:sp>
      <p:sp>
        <p:nvSpPr>
          <p:cNvPr id="24" name="TextBox 23">
            <a:extLst>
              <a:ext uri="{FF2B5EF4-FFF2-40B4-BE49-F238E27FC236}">
                <a16:creationId xmlns:a16="http://schemas.microsoft.com/office/drawing/2014/main" id="{015EE6C1-8CBC-EC4C-9AE7-5CD5E94DEAF9}"/>
              </a:ext>
            </a:extLst>
          </p:cNvPr>
          <p:cNvSpPr txBox="1"/>
          <p:nvPr/>
        </p:nvSpPr>
        <p:spPr>
          <a:xfrm>
            <a:off x="755797" y="2721378"/>
            <a:ext cx="943598"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TC41B</a:t>
            </a:r>
          </a:p>
        </p:txBody>
      </p:sp>
      <p:sp>
        <p:nvSpPr>
          <p:cNvPr id="25" name="TextBox 24">
            <a:extLst>
              <a:ext uri="{FF2B5EF4-FFF2-40B4-BE49-F238E27FC236}">
                <a16:creationId xmlns:a16="http://schemas.microsoft.com/office/drawing/2014/main" id="{F6CA8A41-BF88-2541-86F2-FE52D58A6BAF}"/>
              </a:ext>
            </a:extLst>
          </p:cNvPr>
          <p:cNvSpPr txBox="1"/>
          <p:nvPr/>
        </p:nvSpPr>
        <p:spPr>
          <a:xfrm>
            <a:off x="772474" y="4209224"/>
            <a:ext cx="943598"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SWC36B</a:t>
            </a:r>
          </a:p>
        </p:txBody>
      </p:sp>
      <p:sp>
        <p:nvSpPr>
          <p:cNvPr id="28" name="TextBox 27">
            <a:extLst>
              <a:ext uri="{FF2B5EF4-FFF2-40B4-BE49-F238E27FC236}">
                <a16:creationId xmlns:a16="http://schemas.microsoft.com/office/drawing/2014/main" id="{FCB4F897-69F7-4B4E-B1DF-6ABEED2BDE38}"/>
              </a:ext>
            </a:extLst>
          </p:cNvPr>
          <p:cNvSpPr txBox="1"/>
          <p:nvPr/>
        </p:nvSpPr>
        <p:spPr>
          <a:xfrm>
            <a:off x="777791" y="5461191"/>
            <a:ext cx="943598"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SWC41B</a:t>
            </a:r>
          </a:p>
        </p:txBody>
      </p:sp>
      <p:sp>
        <p:nvSpPr>
          <p:cNvPr id="32" name="TextBox 31">
            <a:extLst>
              <a:ext uri="{FF2B5EF4-FFF2-40B4-BE49-F238E27FC236}">
                <a16:creationId xmlns:a16="http://schemas.microsoft.com/office/drawing/2014/main" id="{5D284305-87DD-3747-9858-B9B4D5A1C14A}"/>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33" name="Straight Connector 32">
            <a:extLst>
              <a:ext uri="{FF2B5EF4-FFF2-40B4-BE49-F238E27FC236}">
                <a16:creationId xmlns:a16="http://schemas.microsoft.com/office/drawing/2014/main" id="{E94A9C88-1A6E-0842-B424-A2E257B5805C}"/>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pic>
        <p:nvPicPr>
          <p:cNvPr id="36" name="Picture 35">
            <a:extLst>
              <a:ext uri="{FF2B5EF4-FFF2-40B4-BE49-F238E27FC236}">
                <a16:creationId xmlns:a16="http://schemas.microsoft.com/office/drawing/2014/main" id="{DDCDE1FD-D7E6-134C-BEBF-7A0F86EAEAE9}"/>
              </a:ext>
            </a:extLst>
          </p:cNvPr>
          <p:cNvPicPr>
            <a:picLocks noChangeAspect="1"/>
          </p:cNvPicPr>
          <p:nvPr/>
        </p:nvPicPr>
        <p:blipFill>
          <a:blip r:embed="rId6"/>
          <a:stretch>
            <a:fillRect/>
          </a:stretch>
        </p:blipFill>
        <p:spPr>
          <a:xfrm>
            <a:off x="365761" y="4543846"/>
            <a:ext cx="1607766" cy="848268"/>
          </a:xfrm>
          <a:prstGeom prst="rect">
            <a:avLst/>
          </a:prstGeom>
        </p:spPr>
      </p:pic>
      <p:pic>
        <p:nvPicPr>
          <p:cNvPr id="37" name="Picture 36">
            <a:extLst>
              <a:ext uri="{FF2B5EF4-FFF2-40B4-BE49-F238E27FC236}">
                <a16:creationId xmlns:a16="http://schemas.microsoft.com/office/drawing/2014/main" id="{61E406E5-2DC8-9648-B619-3FAB96942ED4}"/>
              </a:ext>
            </a:extLst>
          </p:cNvPr>
          <p:cNvPicPr>
            <a:picLocks noChangeAspect="1"/>
          </p:cNvPicPr>
          <p:nvPr/>
        </p:nvPicPr>
        <p:blipFill>
          <a:blip r:embed="rId7"/>
          <a:stretch>
            <a:fillRect/>
          </a:stretch>
        </p:blipFill>
        <p:spPr>
          <a:xfrm>
            <a:off x="445662" y="3331185"/>
            <a:ext cx="1446698" cy="766577"/>
          </a:xfrm>
          <a:prstGeom prst="rect">
            <a:avLst/>
          </a:prstGeom>
        </p:spPr>
      </p:pic>
    </p:spTree>
    <p:extLst>
      <p:ext uri="{BB962C8B-B14F-4D97-AF65-F5344CB8AC3E}">
        <p14:creationId xmlns:p14="http://schemas.microsoft.com/office/powerpoint/2010/main" val="3105011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FC30">
            <a:extLst>
              <a:ext uri="{FF2B5EF4-FFF2-40B4-BE49-F238E27FC236}">
                <a16:creationId xmlns:a16="http://schemas.microsoft.com/office/drawing/2014/main" id="{7D5FF8DC-5B52-AF4B-8E9F-9B883085F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91" y="894108"/>
            <a:ext cx="908406" cy="134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FC36">
            <a:extLst>
              <a:ext uri="{FF2B5EF4-FFF2-40B4-BE49-F238E27FC236}">
                <a16:creationId xmlns:a16="http://schemas.microsoft.com/office/drawing/2014/main" id="{B334CB1A-C98C-C84A-8A61-A8A5BAAE9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213" y="2662324"/>
            <a:ext cx="1014361" cy="131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FC41">
            <a:extLst>
              <a:ext uri="{FF2B5EF4-FFF2-40B4-BE49-F238E27FC236}">
                <a16:creationId xmlns:a16="http://schemas.microsoft.com/office/drawing/2014/main" id="{E0FBF1C6-88EC-7943-9968-B775D0C95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067" y="4200953"/>
            <a:ext cx="1124011" cy="128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 name="Table 10">
            <a:extLst>
              <a:ext uri="{FF2B5EF4-FFF2-40B4-BE49-F238E27FC236}">
                <a16:creationId xmlns:a16="http://schemas.microsoft.com/office/drawing/2014/main" id="{969305E3-1E34-464D-98D6-930A90A93ECA}"/>
              </a:ext>
            </a:extLst>
          </p:cNvPr>
          <p:cNvGraphicFramePr>
            <a:graphicFrameLocks noGrp="1"/>
          </p:cNvGraphicFramePr>
          <p:nvPr>
            <p:extLst>
              <p:ext uri="{D42A27DB-BD31-4B8C-83A1-F6EECF244321}">
                <p14:modId xmlns:p14="http://schemas.microsoft.com/office/powerpoint/2010/main" val="1235945971"/>
              </p:ext>
            </p:extLst>
          </p:nvPr>
        </p:nvGraphicFramePr>
        <p:xfrm>
          <a:off x="1973528" y="2049815"/>
          <a:ext cx="4249694" cy="1615440"/>
        </p:xfrm>
        <a:graphic>
          <a:graphicData uri="http://schemas.openxmlformats.org/drawingml/2006/table">
            <a:tbl>
              <a:tblPr firstRow="1" bandRow="1">
                <a:tableStyleId>{5C22544A-7EE6-4342-B048-85BDC9FD1C3A}</a:tableStyleId>
              </a:tblPr>
              <a:tblGrid>
                <a:gridCol w="993028">
                  <a:extLst>
                    <a:ext uri="{9D8B030D-6E8A-4147-A177-3AD203B41FA5}">
                      <a16:colId xmlns:a16="http://schemas.microsoft.com/office/drawing/2014/main" val="3624568398"/>
                    </a:ext>
                  </a:extLst>
                </a:gridCol>
                <a:gridCol w="3256666">
                  <a:extLst>
                    <a:ext uri="{9D8B030D-6E8A-4147-A177-3AD203B41FA5}">
                      <a16:colId xmlns:a16="http://schemas.microsoft.com/office/drawing/2014/main" val="4188205891"/>
                    </a:ext>
                  </a:extLst>
                </a:gridCol>
              </a:tblGrid>
              <a:tr h="395102">
                <a:tc>
                  <a:txBody>
                    <a:bodyPr/>
                    <a:lstStyle/>
                    <a:p>
                      <a:r>
                        <a:rPr lang="en-US" sz="1100" b="0" i="0" dirty="0">
                          <a:solidFill>
                            <a:srgbClr val="84A0AF"/>
                          </a:solidFill>
                          <a:latin typeface="Arial" panose="020B0604020202020204" pitchFamily="34" charset="0"/>
                          <a:cs typeface="Arial" panose="020B0604020202020204" pitchFamily="34" charset="0"/>
                        </a:rPr>
                        <a:t>SIZES</a:t>
                      </a:r>
                    </a:p>
                  </a:txBody>
                  <a:tcPr>
                    <a:solidFill>
                      <a:schemeClr val="tx1">
                        <a:alpha val="0"/>
                      </a:schemeClr>
                    </a:solidFill>
                  </a:tcPr>
                </a:tc>
                <a:tc>
                  <a:txBody>
                    <a:bodyPr/>
                    <a:lstStyle/>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30cm – ages 1/12-4yrs</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36cm – ages 5-10yrs </a:t>
                      </a:r>
                    </a:p>
                    <a:p>
                      <a:pPr marL="7938" lvl="1" indent="0">
                        <a:buFont typeface="Arial" panose="020B0604020202020204" pitchFamily="34" charset="0"/>
                        <a:buNone/>
                        <a:tabLst/>
                      </a:pPr>
                      <a:r>
                        <a:rPr lang="en-GB" sz="1100" b="0" dirty="0">
                          <a:solidFill>
                            <a:schemeClr val="tx1"/>
                          </a:solidFill>
                          <a:latin typeface="Arial" panose="020B0604020202020204" pitchFamily="34" charset="0"/>
                          <a:cs typeface="Arial" panose="020B0604020202020204" pitchFamily="34" charset="0"/>
                        </a:rPr>
                        <a:t>41cm – ages 11+yrs</a:t>
                      </a:r>
                    </a:p>
                  </a:txBody>
                  <a:tcPr>
                    <a:solidFill>
                      <a:schemeClr val="tx1">
                        <a:alpha val="0"/>
                      </a:schemeClr>
                    </a:solidFill>
                  </a:tcPr>
                </a:tc>
                <a:extLst>
                  <a:ext uri="{0D108BD9-81ED-4DB2-BD59-A6C34878D82A}">
                    <a16:rowId xmlns:a16="http://schemas.microsoft.com/office/drawing/2014/main" val="1895801120"/>
                  </a:ext>
                </a:extLst>
              </a:tr>
              <a:tr h="239884">
                <a:tc>
                  <a:txBody>
                    <a:bodyPr/>
                    <a:lstStyle/>
                    <a:p>
                      <a:r>
                        <a:rPr lang="en-US" sz="1100" dirty="0">
                          <a:solidFill>
                            <a:srgbClr val="84A0AF"/>
                          </a:solidFill>
                          <a:latin typeface="Arial" panose="020B0604020202020204" pitchFamily="34" charset="0"/>
                          <a:cs typeface="Arial" panose="020B0604020202020204" pitchFamily="34" charset="0"/>
                        </a:rPr>
                        <a:t>COLOUR</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Pearl &amp; Black (30cm)</a:t>
                      </a:r>
                    </a:p>
                    <a:p>
                      <a:r>
                        <a:rPr lang="en-GB" sz="1100" dirty="0">
                          <a:latin typeface="Arial" panose="020B0604020202020204" pitchFamily="34" charset="0"/>
                          <a:cs typeface="Arial" panose="020B0604020202020204" pitchFamily="34" charset="0"/>
                        </a:rPr>
                        <a:t>Black (36 &amp; 41cm)</a:t>
                      </a:r>
                    </a:p>
                  </a:txBody>
                  <a:tcPr>
                    <a:solidFill>
                      <a:schemeClr val="bg1">
                        <a:alpha val="0"/>
                      </a:schemeClr>
                    </a:solidFill>
                  </a:tcPr>
                </a:tc>
                <a:extLst>
                  <a:ext uri="{0D108BD9-81ED-4DB2-BD59-A6C34878D82A}">
                    <a16:rowId xmlns:a16="http://schemas.microsoft.com/office/drawing/2014/main" val="2096697986"/>
                  </a:ext>
                </a:extLst>
              </a:tr>
              <a:tr h="395102">
                <a:tc>
                  <a:txBody>
                    <a:bodyPr/>
                    <a:lstStyle/>
                    <a:p>
                      <a:r>
                        <a:rPr lang="en-US" sz="1100" dirty="0">
                          <a:solidFill>
                            <a:srgbClr val="84A0AF"/>
                          </a:solidFill>
                          <a:latin typeface="Arial" panose="020B0604020202020204" pitchFamily="34" charset="0"/>
                          <a:cs typeface="Arial" panose="020B0604020202020204" pitchFamily="34" charset="0"/>
                        </a:rPr>
                        <a:t>AVAILABLE</a:t>
                      </a:r>
                    </a:p>
                  </a:txBody>
                  <a:tcPr>
                    <a:solidFill>
                      <a:schemeClr val="bg1">
                        <a:alpha val="0"/>
                      </a:schemeClr>
                    </a:solidFill>
                  </a:tcPr>
                </a:tc>
                <a:tc>
                  <a:txBody>
                    <a:bodyPr/>
                    <a:lstStyle/>
                    <a:p>
                      <a:r>
                        <a:rPr lang="en-GB" sz="1100" dirty="0">
                          <a:latin typeface="Arial" panose="020B0604020202020204" pitchFamily="34" charset="0"/>
                          <a:cs typeface="Arial" panose="020B0604020202020204" pitchFamily="34" charset="0"/>
                        </a:rPr>
                        <a:t>China</a:t>
                      </a:r>
                    </a:p>
                    <a:p>
                      <a:r>
                        <a:rPr lang="en-GB" sz="1100" dirty="0">
                          <a:latin typeface="Arial" panose="020B0604020202020204" pitchFamily="34" charset="0"/>
                          <a:cs typeface="Arial" panose="020B0604020202020204" pitchFamily="34" charset="0"/>
                        </a:rPr>
                        <a:t>Sri Lanka</a:t>
                      </a:r>
                    </a:p>
                    <a:p>
                      <a:r>
                        <a:rPr lang="en-GB" sz="1100" dirty="0">
                          <a:latin typeface="Arial" panose="020B0604020202020204" pitchFamily="34" charset="0"/>
                          <a:cs typeface="Arial" panose="020B0604020202020204" pitchFamily="34" charset="0"/>
                        </a:rPr>
                        <a:t>Bangladesh</a:t>
                      </a:r>
                    </a:p>
                  </a:txBody>
                  <a:tcPr>
                    <a:solidFill>
                      <a:schemeClr val="bg1">
                        <a:alpha val="0"/>
                      </a:schemeClr>
                    </a:solidFill>
                  </a:tcPr>
                </a:tc>
                <a:extLst>
                  <a:ext uri="{0D108BD9-81ED-4DB2-BD59-A6C34878D82A}">
                    <a16:rowId xmlns:a16="http://schemas.microsoft.com/office/drawing/2014/main" val="3729193902"/>
                  </a:ext>
                </a:extLst>
              </a:tr>
            </a:tbl>
          </a:graphicData>
        </a:graphic>
      </p:graphicFrame>
      <p:sp>
        <p:nvSpPr>
          <p:cNvPr id="7" name="Rectangle 6">
            <a:extLst>
              <a:ext uri="{FF2B5EF4-FFF2-40B4-BE49-F238E27FC236}">
                <a16:creationId xmlns:a16="http://schemas.microsoft.com/office/drawing/2014/main" id="{3D4C46B7-9ABF-C543-B8F5-C3FD45EFFB3A}"/>
              </a:ext>
            </a:extLst>
          </p:cNvPr>
          <p:cNvSpPr/>
          <p:nvPr/>
        </p:nvSpPr>
        <p:spPr>
          <a:xfrm>
            <a:off x="1973529" y="5997146"/>
            <a:ext cx="7932472" cy="41952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E02E395-3BBB-2F4E-834A-1A478607DC31}"/>
              </a:ext>
            </a:extLst>
          </p:cNvPr>
          <p:cNvSpPr>
            <a:spLocks noGrp="1"/>
          </p:cNvSpPr>
          <p:nvPr>
            <p:ph type="ftr" sz="quarter" idx="3"/>
          </p:nvPr>
        </p:nvSpPr>
        <p:spPr/>
        <p:txBody>
          <a:bodyPr/>
          <a:lstStyle/>
          <a:p>
            <a:r>
              <a:rPr lang="en-US"/>
              <a:t>Tesco Hanger Manual</a:t>
            </a:r>
            <a:endParaRPr lang="en-US" dirty="0"/>
          </a:p>
        </p:txBody>
      </p:sp>
      <p:sp>
        <p:nvSpPr>
          <p:cNvPr id="5" name="Slide Number Placeholder 4">
            <a:extLst>
              <a:ext uri="{FF2B5EF4-FFF2-40B4-BE49-F238E27FC236}">
                <a16:creationId xmlns:a16="http://schemas.microsoft.com/office/drawing/2014/main" id="{C5BD7E4E-EF0B-AE4E-85E9-987E007EE512}"/>
              </a:ext>
            </a:extLst>
          </p:cNvPr>
          <p:cNvSpPr>
            <a:spLocks noGrp="1"/>
          </p:cNvSpPr>
          <p:nvPr>
            <p:ph type="sldNum" sz="quarter" idx="4"/>
          </p:nvPr>
        </p:nvSpPr>
        <p:spPr/>
        <p:txBody>
          <a:bodyPr/>
          <a:lstStyle/>
          <a:p>
            <a:fld id="{6AA3CFC9-41D5-EA4B-A3B9-51B8FE595C9C}" type="slidenum">
              <a:rPr lang="en-US" smtClean="0"/>
              <a:pPr/>
              <a:t>9</a:t>
            </a:fld>
            <a:endParaRPr lang="en-US" dirty="0"/>
          </a:p>
        </p:txBody>
      </p:sp>
      <p:pic>
        <p:nvPicPr>
          <p:cNvPr id="6" name="Picture 5">
            <a:extLst>
              <a:ext uri="{FF2B5EF4-FFF2-40B4-BE49-F238E27FC236}">
                <a16:creationId xmlns:a16="http://schemas.microsoft.com/office/drawing/2014/main" id="{F773E1F1-C9EA-D84D-AE66-05865797766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53000" y="0"/>
            <a:ext cx="4953000" cy="6858000"/>
          </a:xfrm>
          <a:prstGeom prst="rect">
            <a:avLst/>
          </a:prstGeom>
          <a:ln>
            <a:noFill/>
          </a:ln>
        </p:spPr>
      </p:pic>
      <p:sp>
        <p:nvSpPr>
          <p:cNvPr id="20" name="TextBox 19">
            <a:extLst>
              <a:ext uri="{FF2B5EF4-FFF2-40B4-BE49-F238E27FC236}">
                <a16:creationId xmlns:a16="http://schemas.microsoft.com/office/drawing/2014/main" id="{7D6C9146-31A0-CE42-B081-015CBEA038A7}"/>
              </a:ext>
            </a:extLst>
          </p:cNvPr>
          <p:cNvSpPr txBox="1"/>
          <p:nvPr/>
        </p:nvSpPr>
        <p:spPr>
          <a:xfrm>
            <a:off x="7786542" y="381673"/>
            <a:ext cx="1828112" cy="246221"/>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Hanger in photo – FC41B</a:t>
            </a:r>
          </a:p>
        </p:txBody>
      </p:sp>
      <p:sp>
        <p:nvSpPr>
          <p:cNvPr id="32" name="Text Placeholder 4">
            <a:extLst>
              <a:ext uri="{FF2B5EF4-FFF2-40B4-BE49-F238E27FC236}">
                <a16:creationId xmlns:a16="http://schemas.microsoft.com/office/drawing/2014/main" id="{361405BE-C16F-A343-ADEC-5372AE99040B}"/>
              </a:ext>
            </a:extLst>
          </p:cNvPr>
          <p:cNvSpPr txBox="1">
            <a:spLocks/>
          </p:cNvSpPr>
          <p:nvPr/>
        </p:nvSpPr>
        <p:spPr>
          <a:xfrm>
            <a:off x="1973528" y="1298719"/>
            <a:ext cx="3140912" cy="656826"/>
          </a:xfrm>
          <a:prstGeom prst="rect">
            <a:avLst/>
          </a:prstGeom>
        </p:spPr>
        <p:txBody>
          <a:bodyPr vert="horz" wrap="square" lIns="0" tIns="49775" rIns="0" bIns="49775" rtlCol="0">
            <a:noAutofit/>
          </a:bodyPr>
          <a:lstStyle>
            <a:lvl1pPr marL="0" indent="0" algn="l" defTabSz="425816" rtl="0" eaLnBrk="1" latinLnBrk="0" hangingPunct="1">
              <a:lnSpc>
                <a:spcPct val="100000"/>
              </a:lnSpc>
              <a:spcBef>
                <a:spcPts val="0"/>
              </a:spcBef>
              <a:buFont typeface="Arial"/>
              <a:buNone/>
              <a:defRPr sz="1814" b="0" kern="1200" spc="-118" baseline="0">
                <a:solidFill>
                  <a:schemeClr val="tx2"/>
                </a:solidFill>
                <a:latin typeface="+mj-lt"/>
                <a:ea typeface="+mn-ea"/>
                <a:cs typeface="Arial" panose="020B0604020202020204" pitchFamily="34" charset="0"/>
              </a:defRPr>
            </a:lvl1pPr>
            <a:lvl2pPr marL="691951" indent="-266135"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2pPr>
            <a:lvl3pPr marL="1064540"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3pPr>
            <a:lvl4pPr marL="1490356"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4pPr>
            <a:lvl5pPr marL="1916171" indent="-212908" algn="l" defTabSz="425816" rtl="0" eaLnBrk="1" latinLnBrk="0" hangingPunct="1">
              <a:spcBef>
                <a:spcPts val="0"/>
              </a:spcBef>
              <a:buFont typeface="Arial"/>
              <a:buNone/>
              <a:defRPr sz="1995" kern="1200" spc="-73" baseline="0">
                <a:solidFill>
                  <a:schemeClr val="tx1"/>
                </a:solidFill>
                <a:latin typeface="+mn-lt"/>
                <a:ea typeface="+mn-ea"/>
                <a:cs typeface="Arial" panose="020B0604020202020204" pitchFamily="34" charset="0"/>
              </a:defRPr>
            </a:lvl5pPr>
            <a:lvl6pPr marL="2341987" indent="-212908" algn="l" defTabSz="425816" rtl="0" eaLnBrk="1" latinLnBrk="0" hangingPunct="1">
              <a:spcBef>
                <a:spcPct val="20000"/>
              </a:spcBef>
              <a:buFont typeface="Arial"/>
              <a:buChar char="•"/>
              <a:defRPr sz="1882" kern="1200">
                <a:solidFill>
                  <a:schemeClr val="tx1"/>
                </a:solidFill>
                <a:latin typeface="+mn-lt"/>
                <a:ea typeface="+mn-ea"/>
                <a:cs typeface="+mn-cs"/>
              </a:defRPr>
            </a:lvl6pPr>
            <a:lvl7pPr marL="2767803" indent="-212908" algn="l" defTabSz="425816" rtl="0" eaLnBrk="1" latinLnBrk="0" hangingPunct="1">
              <a:spcBef>
                <a:spcPct val="20000"/>
              </a:spcBef>
              <a:buFont typeface="Arial"/>
              <a:buChar char="•"/>
              <a:defRPr sz="1882" kern="1200">
                <a:solidFill>
                  <a:schemeClr val="tx1"/>
                </a:solidFill>
                <a:latin typeface="+mn-lt"/>
                <a:ea typeface="+mn-ea"/>
                <a:cs typeface="+mn-cs"/>
              </a:defRPr>
            </a:lvl7pPr>
            <a:lvl8pPr marL="3193619" indent="-212908" algn="l" defTabSz="425816" rtl="0" eaLnBrk="1" latinLnBrk="0" hangingPunct="1">
              <a:spcBef>
                <a:spcPct val="20000"/>
              </a:spcBef>
              <a:buFont typeface="Arial"/>
              <a:buChar char="•"/>
              <a:defRPr sz="1882" kern="1200">
                <a:solidFill>
                  <a:schemeClr val="tx1"/>
                </a:solidFill>
                <a:latin typeface="+mn-lt"/>
                <a:ea typeface="+mn-ea"/>
                <a:cs typeface="+mn-cs"/>
              </a:defRPr>
            </a:lvl8pPr>
            <a:lvl9pPr marL="3619435" indent="-212908" algn="l" defTabSz="425816" rtl="0" eaLnBrk="1" latinLnBrk="0" hangingPunct="1">
              <a:spcBef>
                <a:spcPct val="20000"/>
              </a:spcBef>
              <a:buFont typeface="Arial"/>
              <a:buChar char="•"/>
              <a:defRPr sz="1882" kern="1200">
                <a:solidFill>
                  <a:schemeClr val="tx1"/>
                </a:solidFill>
                <a:latin typeface="+mn-lt"/>
                <a:ea typeface="+mn-ea"/>
                <a:cs typeface="+mn-cs"/>
              </a:defRPr>
            </a:lvl9pPr>
          </a:lstStyle>
          <a:p>
            <a:pPr>
              <a:lnSpc>
                <a:spcPts val="1008"/>
              </a:lnSpc>
            </a:pPr>
            <a:r>
              <a:rPr lang="en-GB" sz="1600" b="1" spc="0" dirty="0">
                <a:solidFill>
                  <a:srgbClr val="E8412C"/>
                </a:solidFill>
                <a:latin typeface="Arial" panose="020B0604020202020204" pitchFamily="34" charset="0"/>
              </a:rPr>
              <a:t>Frame Hangers</a:t>
            </a:r>
            <a:endParaRPr lang="en-GB" sz="1090" spc="0" dirty="0">
              <a:solidFill>
                <a:srgbClr val="E8412C"/>
              </a:solidFill>
              <a:latin typeface="Arial" panose="020B0604020202020204" pitchFamily="34" charset="0"/>
            </a:endParaRPr>
          </a:p>
          <a:p>
            <a:pPr>
              <a:lnSpc>
                <a:spcPts val="1008"/>
              </a:lnSpc>
            </a:pPr>
            <a:endParaRPr lang="en-GB" sz="1090" spc="0" dirty="0">
              <a:solidFill>
                <a:schemeClr val="tx1"/>
              </a:solidFill>
              <a:latin typeface="Arial" panose="020B0604020202020204" pitchFamily="34" charset="0"/>
            </a:endParaRPr>
          </a:p>
          <a:p>
            <a:r>
              <a:rPr lang="en-GB" sz="1100" spc="0" dirty="0">
                <a:solidFill>
                  <a:schemeClr val="tx1"/>
                </a:solidFill>
                <a:latin typeface="Arial" panose="020B0604020202020204" pitchFamily="34" charset="0"/>
              </a:rPr>
              <a:t>Suitable for Tops and Bottoms Sets</a:t>
            </a:r>
          </a:p>
        </p:txBody>
      </p:sp>
      <p:sp>
        <p:nvSpPr>
          <p:cNvPr id="36" name="TextBox 35">
            <a:extLst>
              <a:ext uri="{FF2B5EF4-FFF2-40B4-BE49-F238E27FC236}">
                <a16:creationId xmlns:a16="http://schemas.microsoft.com/office/drawing/2014/main" id="{B061D947-20ED-F841-9A31-428145068267}"/>
              </a:ext>
            </a:extLst>
          </p:cNvPr>
          <p:cNvSpPr txBox="1"/>
          <p:nvPr/>
        </p:nvSpPr>
        <p:spPr>
          <a:xfrm>
            <a:off x="720998" y="2255444"/>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FC30B/P</a:t>
            </a:r>
          </a:p>
        </p:txBody>
      </p:sp>
      <p:sp>
        <p:nvSpPr>
          <p:cNvPr id="37" name="TextBox 36">
            <a:extLst>
              <a:ext uri="{FF2B5EF4-FFF2-40B4-BE49-F238E27FC236}">
                <a16:creationId xmlns:a16="http://schemas.microsoft.com/office/drawing/2014/main" id="{045DF9B1-94B0-7E47-AC87-9282C44AE688}"/>
              </a:ext>
            </a:extLst>
          </p:cNvPr>
          <p:cNvSpPr txBox="1"/>
          <p:nvPr/>
        </p:nvSpPr>
        <p:spPr>
          <a:xfrm>
            <a:off x="763991" y="3879720"/>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FC36B</a:t>
            </a:r>
          </a:p>
        </p:txBody>
      </p:sp>
      <p:sp>
        <p:nvSpPr>
          <p:cNvPr id="38" name="TextBox 37">
            <a:extLst>
              <a:ext uri="{FF2B5EF4-FFF2-40B4-BE49-F238E27FC236}">
                <a16:creationId xmlns:a16="http://schemas.microsoft.com/office/drawing/2014/main" id="{243005C1-EDCA-284F-845B-90CF3627CCEA}"/>
              </a:ext>
            </a:extLst>
          </p:cNvPr>
          <p:cNvSpPr txBox="1"/>
          <p:nvPr/>
        </p:nvSpPr>
        <p:spPr>
          <a:xfrm>
            <a:off x="767237" y="5406387"/>
            <a:ext cx="1037369" cy="261610"/>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FC41B</a:t>
            </a:r>
          </a:p>
        </p:txBody>
      </p:sp>
      <p:sp>
        <p:nvSpPr>
          <p:cNvPr id="17" name="TextBox 16">
            <a:extLst>
              <a:ext uri="{FF2B5EF4-FFF2-40B4-BE49-F238E27FC236}">
                <a16:creationId xmlns:a16="http://schemas.microsoft.com/office/drawing/2014/main" id="{A048C02D-12A3-EC47-821D-DC4D73B46AD0}"/>
              </a:ext>
            </a:extLst>
          </p:cNvPr>
          <p:cNvSpPr txBox="1"/>
          <p:nvPr/>
        </p:nvSpPr>
        <p:spPr>
          <a:xfrm>
            <a:off x="1623694" y="6023598"/>
            <a:ext cx="3163459" cy="369332"/>
          </a:xfrm>
          <a:prstGeom prst="rect">
            <a:avLst/>
          </a:prstGeom>
          <a:noFill/>
        </p:spPr>
        <p:txBody>
          <a:bodyPr wrap="square" lIns="0" rIns="0" rtlCol="0">
            <a:spAutoFit/>
          </a:bodyPr>
          <a:lstStyle/>
          <a:p>
            <a:r>
              <a:rPr lang="en-PH" sz="900" dirty="0">
                <a:solidFill>
                  <a:srgbClr val="84A0AF"/>
                </a:solidFill>
                <a:latin typeface="Arial" panose="020B0604020202020204" pitchFamily="34" charset="0"/>
                <a:cs typeface="Arial" panose="020B0604020202020204" pitchFamily="34" charset="0"/>
              </a:rPr>
              <a:t>This is a guide only. Hanger size will vary </a:t>
            </a:r>
            <a:r>
              <a:rPr lang="en-PH" sz="900" dirty="0" err="1">
                <a:solidFill>
                  <a:srgbClr val="84A0AF"/>
                </a:solidFill>
                <a:latin typeface="Arial" panose="020B0604020202020204" pitchFamily="34" charset="0"/>
                <a:cs typeface="Arial" panose="020B0604020202020204" pitchFamily="34" charset="0"/>
              </a:rPr>
              <a:t>dependant</a:t>
            </a:r>
            <a:r>
              <a:rPr lang="en-PH" sz="900" dirty="0">
                <a:solidFill>
                  <a:srgbClr val="84A0AF"/>
                </a:solidFill>
                <a:latin typeface="Arial" panose="020B0604020202020204" pitchFamily="34" charset="0"/>
                <a:cs typeface="Arial" panose="020B0604020202020204" pitchFamily="34" charset="0"/>
              </a:rPr>
              <a:t> on style of garment. Please check before ordering.</a:t>
            </a:r>
          </a:p>
        </p:txBody>
      </p:sp>
      <p:cxnSp>
        <p:nvCxnSpPr>
          <p:cNvPr id="18" name="Straight Connector 17">
            <a:extLst>
              <a:ext uri="{FF2B5EF4-FFF2-40B4-BE49-F238E27FC236}">
                <a16:creationId xmlns:a16="http://schemas.microsoft.com/office/drawing/2014/main" id="{FDDEA024-5E25-6345-80F2-6164BEFCA876}"/>
              </a:ext>
            </a:extLst>
          </p:cNvPr>
          <p:cNvCxnSpPr>
            <a:cxnSpLocks/>
          </p:cNvCxnSpPr>
          <p:nvPr/>
        </p:nvCxnSpPr>
        <p:spPr>
          <a:xfrm>
            <a:off x="1623694" y="6015599"/>
            <a:ext cx="3107056" cy="0"/>
          </a:xfrm>
          <a:prstGeom prst="line">
            <a:avLst/>
          </a:prstGeom>
        </p:spPr>
        <p:style>
          <a:lnRef idx="1">
            <a:schemeClr val="accent2"/>
          </a:lnRef>
          <a:fillRef idx="0">
            <a:schemeClr val="accent2"/>
          </a:fillRef>
          <a:effectRef idx="0">
            <a:schemeClr val="accent2"/>
          </a:effectRef>
          <a:fontRef idx="minor">
            <a:schemeClr val="tx1"/>
          </a:fontRef>
        </p:style>
      </p:cxnSp>
      <p:sp>
        <p:nvSpPr>
          <p:cNvPr id="22" name="Title 1">
            <a:extLst>
              <a:ext uri="{FF2B5EF4-FFF2-40B4-BE49-F238E27FC236}">
                <a16:creationId xmlns:a16="http://schemas.microsoft.com/office/drawing/2014/main" id="{942F5F80-154E-B14D-BDBD-90B40806E03C}"/>
              </a:ext>
            </a:extLst>
          </p:cNvPr>
          <p:cNvSpPr>
            <a:spLocks noGrp="1"/>
          </p:cNvSpPr>
          <p:nvPr>
            <p:ph type="title"/>
          </p:nvPr>
        </p:nvSpPr>
        <p:spPr>
          <a:xfrm>
            <a:off x="495300" y="305119"/>
            <a:ext cx="8915400" cy="588989"/>
          </a:xfrm>
        </p:spPr>
        <p:txBody>
          <a:bodyPr/>
          <a:lstStyle/>
          <a:p>
            <a:r>
              <a:rPr lang="en-US" b="1" spc="0" dirty="0">
                <a:latin typeface="Arial" panose="020B0604020202020204" pitchFamily="34" charset="0"/>
              </a:rPr>
              <a:t>Childrenswear</a:t>
            </a:r>
          </a:p>
        </p:txBody>
      </p:sp>
    </p:spTree>
    <p:extLst>
      <p:ext uri="{BB962C8B-B14F-4D97-AF65-F5344CB8AC3E}">
        <p14:creationId xmlns:p14="http://schemas.microsoft.com/office/powerpoint/2010/main" val="1186824594"/>
      </p:ext>
    </p:extLst>
  </p:cSld>
  <p:clrMapOvr>
    <a:masterClrMapping/>
  </p:clrMapOvr>
</p:sld>
</file>

<file path=ppt/theme/theme1.xml><?xml version="1.0" encoding="utf-8"?>
<a:theme xmlns:a="http://schemas.openxmlformats.org/drawingml/2006/main" name="Office Theme">
  <a:themeElements>
    <a:clrScheme name="Reuse Division">
      <a:dk1>
        <a:srgbClr val="000000"/>
      </a:dk1>
      <a:lt1>
        <a:srgbClr val="FFFFFF"/>
      </a:lt1>
      <a:dk2>
        <a:srgbClr val="E8412C"/>
      </a:dk2>
      <a:lt2>
        <a:srgbClr val="F6A140"/>
      </a:lt2>
      <a:accent1>
        <a:srgbClr val="E8412C"/>
      </a:accent1>
      <a:accent2>
        <a:srgbClr val="EE7160"/>
      </a:accent2>
      <a:accent3>
        <a:srgbClr val="F18D7F"/>
      </a:accent3>
      <a:accent4>
        <a:srgbClr val="F6B1A8"/>
      </a:accent4>
      <a:accent5>
        <a:srgbClr val="F9D0CB"/>
      </a:accent5>
      <a:accent6>
        <a:srgbClr val="FCEAE8"/>
      </a:accent6>
      <a:hlink>
        <a:srgbClr val="F6A140"/>
      </a:hlink>
      <a:folHlink>
        <a:srgbClr val="9DB5C3"/>
      </a:folHlink>
    </a:clrScheme>
    <a:fontScheme name="Pact Group">
      <a:majorFont>
        <a:latin typeface="Campton-Medium"/>
        <a:ea typeface=""/>
        <a:cs typeface=""/>
      </a:majorFont>
      <a:minorFont>
        <a:latin typeface="Campton-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65444EE034F64FAE2DC190E03644D1" ma:contentTypeVersion="13" ma:contentTypeDescription="Create a new document." ma:contentTypeScope="" ma:versionID="cc36a501ee6c77dfdcea1deec6844d59">
  <xsd:schema xmlns:xsd="http://www.w3.org/2001/XMLSchema" xmlns:xs="http://www.w3.org/2001/XMLSchema" xmlns:p="http://schemas.microsoft.com/office/2006/metadata/properties" xmlns:ns3="f24f1cd5-f198-446a-835b-d1e182784e31" xmlns:ns4="ef25219f-d6e5-4383-96b9-8304e51acac2" targetNamespace="http://schemas.microsoft.com/office/2006/metadata/properties" ma:root="true" ma:fieldsID="f628d4dd69adee3d17b2bd572945a4b8" ns3:_="" ns4:_="">
    <xsd:import namespace="f24f1cd5-f198-446a-835b-d1e182784e31"/>
    <xsd:import namespace="ef25219f-d6e5-4383-96b9-8304e51acac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4f1cd5-f198-446a-835b-d1e182784e3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25219f-d6e5-4383-96b9-8304e51acac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88BBFE-8D7F-47F2-A66C-3201AE35BA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4f1cd5-f198-446a-835b-d1e182784e31"/>
    <ds:schemaRef ds:uri="ef25219f-d6e5-4383-96b9-8304e51aca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A6B5B0-B457-4822-87FF-41AB704ECFDE}">
  <ds:schemaRefs>
    <ds:schemaRef ds:uri="f24f1cd5-f198-446a-835b-d1e182784e31"/>
    <ds:schemaRef ds:uri="http://purl.org/dc/elements/1.1/"/>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ef25219f-d6e5-4383-96b9-8304e51acac2"/>
    <ds:schemaRef ds:uri="http://schemas.microsoft.com/office/2006/metadata/properties"/>
  </ds:schemaRefs>
</ds:datastoreItem>
</file>

<file path=customXml/itemProps3.xml><?xml version="1.0" encoding="utf-8"?>
<ds:datastoreItem xmlns:ds="http://schemas.openxmlformats.org/officeDocument/2006/customXml" ds:itemID="{658DABC3-512F-440A-90D2-D8B55D5817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2379</Words>
  <Application>Microsoft Office PowerPoint</Application>
  <PresentationFormat>A4 Paper (210x297 mm)</PresentationFormat>
  <Paragraphs>746</Paragraphs>
  <Slides>27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Campton-Book</vt:lpstr>
      <vt:lpstr>Campton-Medium</vt:lpstr>
      <vt:lpstr>Office Theme</vt:lpstr>
      <vt:lpstr>PowerPoint Presentation</vt:lpstr>
      <vt:lpstr>Introduction</vt:lpstr>
      <vt:lpstr>What hanger to choose?</vt:lpstr>
      <vt:lpstr>What hanger to choose?</vt:lpstr>
      <vt:lpstr>Hanger Colours by Dept</vt:lpstr>
      <vt:lpstr>Glossary</vt:lpstr>
      <vt:lpstr>Childrenswear</vt:lpstr>
      <vt:lpstr>Childrenswear</vt:lpstr>
      <vt:lpstr>Childrenswear</vt:lpstr>
      <vt:lpstr>Childrenswear</vt:lpstr>
      <vt:lpstr>Childrenswear</vt:lpstr>
      <vt:lpstr>Childrenswear</vt:lpstr>
      <vt:lpstr>Childrenswear</vt:lpstr>
      <vt:lpstr>Adultwear</vt:lpstr>
      <vt:lpstr>Adultwear</vt:lpstr>
      <vt:lpstr>Adultwear</vt:lpstr>
      <vt:lpstr>Adultwear</vt:lpstr>
      <vt:lpstr>Lingerie</vt:lpstr>
      <vt:lpstr>Swimwear</vt:lpstr>
      <vt:lpstr>Footwear</vt:lpstr>
      <vt:lpstr>Footwear</vt:lpstr>
      <vt:lpstr>Footwear</vt:lpstr>
      <vt:lpstr>Accessories</vt:lpstr>
      <vt:lpstr>Accessories</vt:lpstr>
      <vt:lpstr>Packing Method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Wyld</dc:creator>
  <cp:lastModifiedBy>Sharon Ragan-Quinn</cp:lastModifiedBy>
  <cp:revision>256</cp:revision>
  <dcterms:created xsi:type="dcterms:W3CDTF">2014-09-10T02:00:20Z</dcterms:created>
  <dcterms:modified xsi:type="dcterms:W3CDTF">2021-09-10T12:35:39Z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0x010100FC65444EE034F64FAE2DC190E03644D1</vt:lpwstr>
  </property>
  <property fmtid="{D5CDD505-2E9C-101B-9397-08002B2CF9AE}" pid="3" name="Order">
    <vt:r8>15200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